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4"/>
  </p:notesMasterIdLst>
  <p:sldIdLst>
    <p:sldId id="305" r:id="rId5"/>
    <p:sldId id="259" r:id="rId6"/>
    <p:sldId id="260" r:id="rId7"/>
    <p:sldId id="261" r:id="rId8"/>
    <p:sldId id="262" r:id="rId9"/>
    <p:sldId id="263" r:id="rId10"/>
    <p:sldId id="307" r:id="rId11"/>
    <p:sldId id="306" r:id="rId12"/>
    <p:sldId id="264" r:id="rId13"/>
    <p:sldId id="266" r:id="rId14"/>
    <p:sldId id="268" r:id="rId15"/>
    <p:sldId id="265" r:id="rId16"/>
    <p:sldId id="269" r:id="rId17"/>
    <p:sldId id="308" r:id="rId18"/>
    <p:sldId id="309" r:id="rId19"/>
    <p:sldId id="310" r:id="rId20"/>
    <p:sldId id="311" r:id="rId21"/>
    <p:sldId id="312" r:id="rId22"/>
    <p:sldId id="267" r:id="rId23"/>
    <p:sldId id="271" r:id="rId24"/>
    <p:sldId id="287" r:id="rId25"/>
    <p:sldId id="288" r:id="rId26"/>
    <p:sldId id="272" r:id="rId27"/>
    <p:sldId id="273" r:id="rId28"/>
    <p:sldId id="274" r:id="rId29"/>
    <p:sldId id="275" r:id="rId30"/>
    <p:sldId id="276" r:id="rId31"/>
    <p:sldId id="289" r:id="rId32"/>
    <p:sldId id="290" r:id="rId33"/>
    <p:sldId id="291" r:id="rId34"/>
    <p:sldId id="292" r:id="rId35"/>
    <p:sldId id="293" r:id="rId36"/>
    <p:sldId id="294" r:id="rId37"/>
    <p:sldId id="298" r:id="rId38"/>
    <p:sldId id="299" r:id="rId39"/>
    <p:sldId id="300" r:id="rId40"/>
    <p:sldId id="301" r:id="rId41"/>
    <p:sldId id="302" r:id="rId42"/>
    <p:sldId id="303" r:id="rId43"/>
  </p:sldIdLst>
  <p:sldSz cx="9144000" cy="6858000" type="screen4x3"/>
  <p:notesSz cx="6858000" cy="9144000"/>
  <p:defaultTextStyle>
    <a:defPPr>
      <a:defRPr lang="ms-MY"/>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572" y="-4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ms-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B73287-2A9A-42B7-B8CF-95CF937C9DE9}" type="datetimeFigureOut">
              <a:rPr lang="ms-MY" smtClean="0"/>
              <a:t>04/06/2014</a:t>
            </a:fld>
            <a:endParaRPr lang="ms-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ms-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ms-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3E791A-A48C-4B0C-ADC0-2E565CBA20B2}" type="slidenum">
              <a:rPr lang="ms-MY" smtClean="0"/>
              <a:t>‹#›</a:t>
            </a:fld>
            <a:endParaRPr lang="ms-MY"/>
          </a:p>
        </p:txBody>
      </p:sp>
    </p:spTree>
    <p:extLst>
      <p:ext uri="{BB962C8B-B14F-4D97-AF65-F5344CB8AC3E}">
        <p14:creationId xmlns:p14="http://schemas.microsoft.com/office/powerpoint/2010/main" val="128775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fld id="{B63E791A-A48C-4B0C-ADC0-2E565CBA20B2}" type="slidenum">
              <a:rPr lang="ms-MY" smtClean="0"/>
              <a:t>1</a:t>
            </a:fld>
            <a:endParaRPr lang="ms-MY"/>
          </a:p>
        </p:txBody>
      </p:sp>
    </p:spTree>
    <p:extLst>
      <p:ext uri="{BB962C8B-B14F-4D97-AF65-F5344CB8AC3E}">
        <p14:creationId xmlns:p14="http://schemas.microsoft.com/office/powerpoint/2010/main" val="120355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lvl1pPr>
              <a:defRPr/>
            </a:lvl1pPr>
          </a:lstStyle>
          <a:p>
            <a:pPr>
              <a:defRPr/>
            </a:pPr>
            <a:fld id="{F6B1300F-3B03-487D-93B9-133D44FD6673}" type="datetimeFigureOut">
              <a:rPr lang="ms-MY"/>
              <a:pPr>
                <a:defRPr/>
              </a:pPr>
              <a:t>04/06/2014</a:t>
            </a:fld>
            <a:endParaRPr lang="ms-MY"/>
          </a:p>
        </p:txBody>
      </p:sp>
      <p:sp>
        <p:nvSpPr>
          <p:cNvPr id="5" name="Footer Placeholder 4"/>
          <p:cNvSpPr>
            <a:spLocks noGrp="1"/>
          </p:cNvSpPr>
          <p:nvPr>
            <p:ph type="ftr" sz="quarter" idx="11"/>
          </p:nvPr>
        </p:nvSpPr>
        <p:spPr/>
        <p:txBody>
          <a:bodyPr/>
          <a:lstStyle>
            <a:lvl1pPr>
              <a:defRPr/>
            </a:lvl1pPr>
          </a:lstStyle>
          <a:p>
            <a:pPr>
              <a:defRPr/>
            </a:pPr>
            <a:endParaRPr lang="ms-MY"/>
          </a:p>
        </p:txBody>
      </p:sp>
      <p:sp>
        <p:nvSpPr>
          <p:cNvPr id="6" name="Slide Number Placeholder 5"/>
          <p:cNvSpPr>
            <a:spLocks noGrp="1"/>
          </p:cNvSpPr>
          <p:nvPr>
            <p:ph type="sldNum" sz="quarter" idx="12"/>
          </p:nvPr>
        </p:nvSpPr>
        <p:spPr/>
        <p:txBody>
          <a:bodyPr/>
          <a:lstStyle>
            <a:lvl1pPr>
              <a:defRPr/>
            </a:lvl1pPr>
          </a:lstStyle>
          <a:p>
            <a:pPr>
              <a:defRPr/>
            </a:pPr>
            <a:fld id="{C4543237-9A2F-47B8-9536-C8EFF7C6BFDE}" type="slidenum">
              <a:rPr lang="ms-MY"/>
              <a:pPr>
                <a:defRPr/>
              </a:pPr>
              <a:t>‹#›</a:t>
            </a:fld>
            <a:endParaRPr lang="ms-MY"/>
          </a:p>
        </p:txBody>
      </p:sp>
    </p:spTree>
    <p:extLst>
      <p:ext uri="{BB962C8B-B14F-4D97-AF65-F5344CB8AC3E}">
        <p14:creationId xmlns:p14="http://schemas.microsoft.com/office/powerpoint/2010/main" val="59261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BF802CC2-D9FC-4E3D-BA29-9045AA2CF059}" type="datetimeFigureOut">
              <a:rPr lang="ms-MY"/>
              <a:pPr>
                <a:defRPr/>
              </a:pPr>
              <a:t>04/06/2014</a:t>
            </a:fld>
            <a:endParaRPr lang="ms-MY"/>
          </a:p>
        </p:txBody>
      </p:sp>
      <p:sp>
        <p:nvSpPr>
          <p:cNvPr id="5" name="Footer Placeholder 4"/>
          <p:cNvSpPr>
            <a:spLocks noGrp="1"/>
          </p:cNvSpPr>
          <p:nvPr>
            <p:ph type="ftr" sz="quarter" idx="11"/>
          </p:nvPr>
        </p:nvSpPr>
        <p:spPr/>
        <p:txBody>
          <a:bodyPr/>
          <a:lstStyle>
            <a:lvl1pPr>
              <a:defRPr/>
            </a:lvl1pPr>
          </a:lstStyle>
          <a:p>
            <a:pPr>
              <a:defRPr/>
            </a:pPr>
            <a:endParaRPr lang="ms-MY"/>
          </a:p>
        </p:txBody>
      </p:sp>
      <p:sp>
        <p:nvSpPr>
          <p:cNvPr id="6" name="Slide Number Placeholder 5"/>
          <p:cNvSpPr>
            <a:spLocks noGrp="1"/>
          </p:cNvSpPr>
          <p:nvPr>
            <p:ph type="sldNum" sz="quarter" idx="12"/>
          </p:nvPr>
        </p:nvSpPr>
        <p:spPr/>
        <p:txBody>
          <a:bodyPr/>
          <a:lstStyle>
            <a:lvl1pPr>
              <a:defRPr/>
            </a:lvl1pPr>
          </a:lstStyle>
          <a:p>
            <a:pPr>
              <a:defRPr/>
            </a:pPr>
            <a:fld id="{C8914A73-F254-466D-AB3E-D17A0DDCB3CC}" type="slidenum">
              <a:rPr lang="ms-MY"/>
              <a:pPr>
                <a:defRPr/>
              </a:pPr>
              <a:t>‹#›</a:t>
            </a:fld>
            <a:endParaRPr lang="ms-MY"/>
          </a:p>
        </p:txBody>
      </p:sp>
    </p:spTree>
    <p:extLst>
      <p:ext uri="{BB962C8B-B14F-4D97-AF65-F5344CB8AC3E}">
        <p14:creationId xmlns:p14="http://schemas.microsoft.com/office/powerpoint/2010/main" val="2590894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E2E0EAE8-6927-49DE-BA22-F7EBB9A7571A}" type="datetimeFigureOut">
              <a:rPr lang="ms-MY"/>
              <a:pPr>
                <a:defRPr/>
              </a:pPr>
              <a:t>04/06/2014</a:t>
            </a:fld>
            <a:endParaRPr lang="ms-MY"/>
          </a:p>
        </p:txBody>
      </p:sp>
      <p:sp>
        <p:nvSpPr>
          <p:cNvPr id="5" name="Footer Placeholder 4"/>
          <p:cNvSpPr>
            <a:spLocks noGrp="1"/>
          </p:cNvSpPr>
          <p:nvPr>
            <p:ph type="ftr" sz="quarter" idx="11"/>
          </p:nvPr>
        </p:nvSpPr>
        <p:spPr/>
        <p:txBody>
          <a:bodyPr/>
          <a:lstStyle>
            <a:lvl1pPr>
              <a:defRPr/>
            </a:lvl1pPr>
          </a:lstStyle>
          <a:p>
            <a:pPr>
              <a:defRPr/>
            </a:pPr>
            <a:endParaRPr lang="ms-MY"/>
          </a:p>
        </p:txBody>
      </p:sp>
      <p:sp>
        <p:nvSpPr>
          <p:cNvPr id="6" name="Slide Number Placeholder 5"/>
          <p:cNvSpPr>
            <a:spLocks noGrp="1"/>
          </p:cNvSpPr>
          <p:nvPr>
            <p:ph type="sldNum" sz="quarter" idx="12"/>
          </p:nvPr>
        </p:nvSpPr>
        <p:spPr/>
        <p:txBody>
          <a:bodyPr/>
          <a:lstStyle>
            <a:lvl1pPr>
              <a:defRPr/>
            </a:lvl1pPr>
          </a:lstStyle>
          <a:p>
            <a:pPr>
              <a:defRPr/>
            </a:pPr>
            <a:fld id="{08F10ED2-8F12-4F70-BD89-B9EC0BA24567}" type="slidenum">
              <a:rPr lang="ms-MY"/>
              <a:pPr>
                <a:defRPr/>
              </a:pPr>
              <a:t>‹#›</a:t>
            </a:fld>
            <a:endParaRPr lang="ms-MY"/>
          </a:p>
        </p:txBody>
      </p:sp>
    </p:spTree>
    <p:extLst>
      <p:ext uri="{BB962C8B-B14F-4D97-AF65-F5344CB8AC3E}">
        <p14:creationId xmlns:p14="http://schemas.microsoft.com/office/powerpoint/2010/main" val="1487765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84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903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326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537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717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100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538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785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ED4E508A-5897-4859-B965-4270E10658DE}" type="datetimeFigureOut">
              <a:rPr lang="ms-MY"/>
              <a:pPr>
                <a:defRPr/>
              </a:pPr>
              <a:t>04/06/2014</a:t>
            </a:fld>
            <a:endParaRPr lang="ms-MY"/>
          </a:p>
        </p:txBody>
      </p:sp>
      <p:sp>
        <p:nvSpPr>
          <p:cNvPr id="5" name="Footer Placeholder 4"/>
          <p:cNvSpPr>
            <a:spLocks noGrp="1"/>
          </p:cNvSpPr>
          <p:nvPr>
            <p:ph type="ftr" sz="quarter" idx="11"/>
          </p:nvPr>
        </p:nvSpPr>
        <p:spPr/>
        <p:txBody>
          <a:bodyPr/>
          <a:lstStyle>
            <a:lvl1pPr>
              <a:defRPr/>
            </a:lvl1pPr>
          </a:lstStyle>
          <a:p>
            <a:pPr>
              <a:defRPr/>
            </a:pPr>
            <a:endParaRPr lang="ms-MY"/>
          </a:p>
        </p:txBody>
      </p:sp>
      <p:sp>
        <p:nvSpPr>
          <p:cNvPr id="6" name="Slide Number Placeholder 5"/>
          <p:cNvSpPr>
            <a:spLocks noGrp="1"/>
          </p:cNvSpPr>
          <p:nvPr>
            <p:ph type="sldNum" sz="quarter" idx="12"/>
          </p:nvPr>
        </p:nvSpPr>
        <p:spPr/>
        <p:txBody>
          <a:bodyPr/>
          <a:lstStyle>
            <a:lvl1pPr>
              <a:defRPr/>
            </a:lvl1pPr>
          </a:lstStyle>
          <a:p>
            <a:pPr>
              <a:defRPr/>
            </a:pPr>
            <a:fld id="{C3993085-11AF-46B0-A4AA-03633DF3A633}" type="slidenum">
              <a:rPr lang="ms-MY"/>
              <a:pPr>
                <a:defRPr/>
              </a:pPr>
              <a:t>‹#›</a:t>
            </a:fld>
            <a:endParaRPr lang="ms-MY"/>
          </a:p>
        </p:txBody>
      </p:sp>
    </p:spTree>
    <p:extLst>
      <p:ext uri="{BB962C8B-B14F-4D97-AF65-F5344CB8AC3E}">
        <p14:creationId xmlns:p14="http://schemas.microsoft.com/office/powerpoint/2010/main" val="124241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669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355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44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034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333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660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665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314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898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805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8AD451-3951-445B-A0C6-CA2E9AB82CA4}" type="datetimeFigureOut">
              <a:rPr lang="ms-MY"/>
              <a:pPr>
                <a:defRPr/>
              </a:pPr>
              <a:t>04/06/2014</a:t>
            </a:fld>
            <a:endParaRPr lang="ms-MY"/>
          </a:p>
        </p:txBody>
      </p:sp>
      <p:sp>
        <p:nvSpPr>
          <p:cNvPr id="5" name="Footer Placeholder 4"/>
          <p:cNvSpPr>
            <a:spLocks noGrp="1"/>
          </p:cNvSpPr>
          <p:nvPr>
            <p:ph type="ftr" sz="quarter" idx="11"/>
          </p:nvPr>
        </p:nvSpPr>
        <p:spPr/>
        <p:txBody>
          <a:bodyPr/>
          <a:lstStyle>
            <a:lvl1pPr>
              <a:defRPr/>
            </a:lvl1pPr>
          </a:lstStyle>
          <a:p>
            <a:pPr>
              <a:defRPr/>
            </a:pPr>
            <a:endParaRPr lang="ms-MY"/>
          </a:p>
        </p:txBody>
      </p:sp>
      <p:sp>
        <p:nvSpPr>
          <p:cNvPr id="6" name="Slide Number Placeholder 5"/>
          <p:cNvSpPr>
            <a:spLocks noGrp="1"/>
          </p:cNvSpPr>
          <p:nvPr>
            <p:ph type="sldNum" sz="quarter" idx="12"/>
          </p:nvPr>
        </p:nvSpPr>
        <p:spPr/>
        <p:txBody>
          <a:bodyPr/>
          <a:lstStyle>
            <a:lvl1pPr>
              <a:defRPr/>
            </a:lvl1pPr>
          </a:lstStyle>
          <a:p>
            <a:pPr>
              <a:defRPr/>
            </a:pPr>
            <a:fld id="{2CBEBA53-BC84-4A3F-AC78-2B5194DF8A17}" type="slidenum">
              <a:rPr lang="ms-MY"/>
              <a:pPr>
                <a:defRPr/>
              </a:pPr>
              <a:t>‹#›</a:t>
            </a:fld>
            <a:endParaRPr lang="ms-MY"/>
          </a:p>
        </p:txBody>
      </p:sp>
    </p:spTree>
    <p:extLst>
      <p:ext uri="{BB962C8B-B14F-4D97-AF65-F5344CB8AC3E}">
        <p14:creationId xmlns:p14="http://schemas.microsoft.com/office/powerpoint/2010/main" val="3249430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877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980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888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6/4/2014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926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E3ADA424-D4EC-4E69-8D79-23B36C102029}" type="datetimeFigureOut">
              <a:rPr lang="ms-MY" smtClean="0">
                <a:solidFill>
                  <a:prstClr val="black">
                    <a:tint val="75000"/>
                  </a:prstClr>
                </a:solidFill>
              </a:rPr>
              <a:pPr/>
              <a:t>04/06/2014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46317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3ADA424-D4EC-4E69-8D79-23B36C102029}" type="datetimeFigureOut">
              <a:rPr lang="ms-MY" smtClean="0">
                <a:solidFill>
                  <a:prstClr val="black">
                    <a:tint val="75000"/>
                  </a:prstClr>
                </a:solidFill>
              </a:rPr>
              <a:pPr/>
              <a:t>04/06/2014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717782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DA424-D4EC-4E69-8D79-23B36C102029}" type="datetimeFigureOut">
              <a:rPr lang="ms-MY" smtClean="0">
                <a:solidFill>
                  <a:prstClr val="black">
                    <a:tint val="75000"/>
                  </a:prstClr>
                </a:solidFill>
              </a:rPr>
              <a:pPr/>
              <a:t>04/06/2014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46551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E3ADA424-D4EC-4E69-8D79-23B36C102029}" type="datetimeFigureOut">
              <a:rPr lang="ms-MY" smtClean="0">
                <a:solidFill>
                  <a:prstClr val="black">
                    <a:tint val="75000"/>
                  </a:prstClr>
                </a:solidFill>
              </a:rPr>
              <a:pPr/>
              <a:t>04/06/2014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519176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E3ADA424-D4EC-4E69-8D79-23B36C102029}" type="datetimeFigureOut">
              <a:rPr lang="ms-MY" smtClean="0">
                <a:solidFill>
                  <a:prstClr val="black">
                    <a:tint val="75000"/>
                  </a:prstClr>
                </a:solidFill>
              </a:rPr>
              <a:pPr/>
              <a:t>04/06/2014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4739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E3ADA424-D4EC-4E69-8D79-23B36C102029}" type="datetimeFigureOut">
              <a:rPr lang="ms-MY" smtClean="0">
                <a:solidFill>
                  <a:prstClr val="black">
                    <a:tint val="75000"/>
                  </a:prstClr>
                </a:solidFill>
              </a:rPr>
              <a:pPr/>
              <a:t>04/06/2014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9945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3"/>
          <p:cNvSpPr>
            <a:spLocks noGrp="1"/>
          </p:cNvSpPr>
          <p:nvPr>
            <p:ph type="dt" sz="half" idx="10"/>
          </p:nvPr>
        </p:nvSpPr>
        <p:spPr/>
        <p:txBody>
          <a:bodyPr/>
          <a:lstStyle>
            <a:lvl1pPr>
              <a:defRPr/>
            </a:lvl1pPr>
          </a:lstStyle>
          <a:p>
            <a:pPr>
              <a:defRPr/>
            </a:pPr>
            <a:fld id="{F6D85977-0AA1-4AF3-8BAA-515D880B382F}" type="datetimeFigureOut">
              <a:rPr lang="ms-MY"/>
              <a:pPr>
                <a:defRPr/>
              </a:pPr>
              <a:t>04/06/2014</a:t>
            </a:fld>
            <a:endParaRPr lang="ms-MY"/>
          </a:p>
        </p:txBody>
      </p:sp>
      <p:sp>
        <p:nvSpPr>
          <p:cNvPr id="6" name="Footer Placeholder 4"/>
          <p:cNvSpPr>
            <a:spLocks noGrp="1"/>
          </p:cNvSpPr>
          <p:nvPr>
            <p:ph type="ftr" sz="quarter" idx="11"/>
          </p:nvPr>
        </p:nvSpPr>
        <p:spPr/>
        <p:txBody>
          <a:bodyPr/>
          <a:lstStyle>
            <a:lvl1pPr>
              <a:defRPr/>
            </a:lvl1pPr>
          </a:lstStyle>
          <a:p>
            <a:pPr>
              <a:defRPr/>
            </a:pPr>
            <a:endParaRPr lang="ms-MY"/>
          </a:p>
        </p:txBody>
      </p:sp>
      <p:sp>
        <p:nvSpPr>
          <p:cNvPr id="7" name="Slide Number Placeholder 5"/>
          <p:cNvSpPr>
            <a:spLocks noGrp="1"/>
          </p:cNvSpPr>
          <p:nvPr>
            <p:ph type="sldNum" sz="quarter" idx="12"/>
          </p:nvPr>
        </p:nvSpPr>
        <p:spPr/>
        <p:txBody>
          <a:bodyPr/>
          <a:lstStyle>
            <a:lvl1pPr>
              <a:defRPr/>
            </a:lvl1pPr>
          </a:lstStyle>
          <a:p>
            <a:pPr>
              <a:defRPr/>
            </a:pPr>
            <a:fld id="{13C6A79A-50DB-4B90-8D97-36B16E45A128}" type="slidenum">
              <a:rPr lang="ms-MY"/>
              <a:pPr>
                <a:defRPr/>
              </a:pPr>
              <a:t>‹#›</a:t>
            </a:fld>
            <a:endParaRPr lang="ms-MY"/>
          </a:p>
        </p:txBody>
      </p:sp>
    </p:spTree>
    <p:extLst>
      <p:ext uri="{BB962C8B-B14F-4D97-AF65-F5344CB8AC3E}">
        <p14:creationId xmlns:p14="http://schemas.microsoft.com/office/powerpoint/2010/main" val="713983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DA424-D4EC-4E69-8D79-23B36C102029}" type="datetimeFigureOut">
              <a:rPr lang="ms-MY" smtClean="0">
                <a:solidFill>
                  <a:prstClr val="black">
                    <a:tint val="75000"/>
                  </a:prstClr>
                </a:solidFill>
              </a:rPr>
              <a:pPr/>
              <a:t>04/06/2014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9874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DA424-D4EC-4E69-8D79-23B36C102029}" type="datetimeFigureOut">
              <a:rPr lang="ms-MY" smtClean="0">
                <a:solidFill>
                  <a:prstClr val="black">
                    <a:tint val="75000"/>
                  </a:prstClr>
                </a:solidFill>
              </a:rPr>
              <a:pPr/>
              <a:t>04/06/2014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64864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DA424-D4EC-4E69-8D79-23B36C102029}" type="datetimeFigureOut">
              <a:rPr lang="ms-MY" smtClean="0">
                <a:solidFill>
                  <a:prstClr val="black">
                    <a:tint val="75000"/>
                  </a:prstClr>
                </a:solidFill>
              </a:rPr>
              <a:pPr/>
              <a:t>04/06/2014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83850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3ADA424-D4EC-4E69-8D79-23B36C102029}" type="datetimeFigureOut">
              <a:rPr lang="ms-MY" smtClean="0">
                <a:solidFill>
                  <a:prstClr val="black">
                    <a:tint val="75000"/>
                  </a:prstClr>
                </a:solidFill>
              </a:rPr>
              <a:pPr/>
              <a:t>04/06/2014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363606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3ADA424-D4EC-4E69-8D79-23B36C102029}" type="datetimeFigureOut">
              <a:rPr lang="ms-MY" smtClean="0">
                <a:solidFill>
                  <a:prstClr val="black">
                    <a:tint val="75000"/>
                  </a:prstClr>
                </a:solidFill>
              </a:rPr>
              <a:pPr/>
              <a:t>04/06/2014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92924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3"/>
          <p:cNvSpPr>
            <a:spLocks noGrp="1"/>
          </p:cNvSpPr>
          <p:nvPr>
            <p:ph type="dt" sz="half" idx="10"/>
          </p:nvPr>
        </p:nvSpPr>
        <p:spPr/>
        <p:txBody>
          <a:bodyPr/>
          <a:lstStyle>
            <a:lvl1pPr>
              <a:defRPr/>
            </a:lvl1pPr>
          </a:lstStyle>
          <a:p>
            <a:pPr>
              <a:defRPr/>
            </a:pPr>
            <a:fld id="{BCF5F6E1-7E0D-4708-9EC4-0B8165C5F83A}" type="datetimeFigureOut">
              <a:rPr lang="ms-MY"/>
              <a:pPr>
                <a:defRPr/>
              </a:pPr>
              <a:t>04/06/2014</a:t>
            </a:fld>
            <a:endParaRPr lang="ms-MY"/>
          </a:p>
        </p:txBody>
      </p:sp>
      <p:sp>
        <p:nvSpPr>
          <p:cNvPr id="8" name="Footer Placeholder 4"/>
          <p:cNvSpPr>
            <a:spLocks noGrp="1"/>
          </p:cNvSpPr>
          <p:nvPr>
            <p:ph type="ftr" sz="quarter" idx="11"/>
          </p:nvPr>
        </p:nvSpPr>
        <p:spPr/>
        <p:txBody>
          <a:bodyPr/>
          <a:lstStyle>
            <a:lvl1pPr>
              <a:defRPr/>
            </a:lvl1pPr>
          </a:lstStyle>
          <a:p>
            <a:pPr>
              <a:defRPr/>
            </a:pPr>
            <a:endParaRPr lang="ms-MY"/>
          </a:p>
        </p:txBody>
      </p:sp>
      <p:sp>
        <p:nvSpPr>
          <p:cNvPr id="9" name="Slide Number Placeholder 5"/>
          <p:cNvSpPr>
            <a:spLocks noGrp="1"/>
          </p:cNvSpPr>
          <p:nvPr>
            <p:ph type="sldNum" sz="quarter" idx="12"/>
          </p:nvPr>
        </p:nvSpPr>
        <p:spPr/>
        <p:txBody>
          <a:bodyPr/>
          <a:lstStyle>
            <a:lvl1pPr>
              <a:defRPr/>
            </a:lvl1pPr>
          </a:lstStyle>
          <a:p>
            <a:pPr>
              <a:defRPr/>
            </a:pPr>
            <a:fld id="{30DF58E2-BA2D-4B45-B106-6CE3BC6201F9}" type="slidenum">
              <a:rPr lang="ms-MY"/>
              <a:pPr>
                <a:defRPr/>
              </a:pPr>
              <a:t>‹#›</a:t>
            </a:fld>
            <a:endParaRPr lang="ms-MY"/>
          </a:p>
        </p:txBody>
      </p:sp>
    </p:spTree>
    <p:extLst>
      <p:ext uri="{BB962C8B-B14F-4D97-AF65-F5344CB8AC3E}">
        <p14:creationId xmlns:p14="http://schemas.microsoft.com/office/powerpoint/2010/main" val="242321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3"/>
          <p:cNvSpPr>
            <a:spLocks noGrp="1"/>
          </p:cNvSpPr>
          <p:nvPr>
            <p:ph type="dt" sz="half" idx="10"/>
          </p:nvPr>
        </p:nvSpPr>
        <p:spPr/>
        <p:txBody>
          <a:bodyPr/>
          <a:lstStyle>
            <a:lvl1pPr>
              <a:defRPr/>
            </a:lvl1pPr>
          </a:lstStyle>
          <a:p>
            <a:pPr>
              <a:defRPr/>
            </a:pPr>
            <a:fld id="{67876851-6078-42BF-97C7-F1E3CD104964}" type="datetimeFigureOut">
              <a:rPr lang="ms-MY"/>
              <a:pPr>
                <a:defRPr/>
              </a:pPr>
              <a:t>04/06/2014</a:t>
            </a:fld>
            <a:endParaRPr lang="ms-MY"/>
          </a:p>
        </p:txBody>
      </p:sp>
      <p:sp>
        <p:nvSpPr>
          <p:cNvPr id="4" name="Footer Placeholder 4"/>
          <p:cNvSpPr>
            <a:spLocks noGrp="1"/>
          </p:cNvSpPr>
          <p:nvPr>
            <p:ph type="ftr" sz="quarter" idx="11"/>
          </p:nvPr>
        </p:nvSpPr>
        <p:spPr/>
        <p:txBody>
          <a:bodyPr/>
          <a:lstStyle>
            <a:lvl1pPr>
              <a:defRPr/>
            </a:lvl1pPr>
          </a:lstStyle>
          <a:p>
            <a:pPr>
              <a:defRPr/>
            </a:pPr>
            <a:endParaRPr lang="ms-MY"/>
          </a:p>
        </p:txBody>
      </p:sp>
      <p:sp>
        <p:nvSpPr>
          <p:cNvPr id="5" name="Slide Number Placeholder 5"/>
          <p:cNvSpPr>
            <a:spLocks noGrp="1"/>
          </p:cNvSpPr>
          <p:nvPr>
            <p:ph type="sldNum" sz="quarter" idx="12"/>
          </p:nvPr>
        </p:nvSpPr>
        <p:spPr/>
        <p:txBody>
          <a:bodyPr/>
          <a:lstStyle>
            <a:lvl1pPr>
              <a:defRPr/>
            </a:lvl1pPr>
          </a:lstStyle>
          <a:p>
            <a:pPr>
              <a:defRPr/>
            </a:pPr>
            <a:fld id="{578BD594-7C88-426C-BE0D-65BB754DD52E}" type="slidenum">
              <a:rPr lang="ms-MY"/>
              <a:pPr>
                <a:defRPr/>
              </a:pPr>
              <a:t>‹#›</a:t>
            </a:fld>
            <a:endParaRPr lang="ms-MY"/>
          </a:p>
        </p:txBody>
      </p:sp>
    </p:spTree>
    <p:extLst>
      <p:ext uri="{BB962C8B-B14F-4D97-AF65-F5344CB8AC3E}">
        <p14:creationId xmlns:p14="http://schemas.microsoft.com/office/powerpoint/2010/main" val="77206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159403-176A-447E-821C-7C158AA97854}" type="datetimeFigureOut">
              <a:rPr lang="ms-MY"/>
              <a:pPr>
                <a:defRPr/>
              </a:pPr>
              <a:t>04/06/2014</a:t>
            </a:fld>
            <a:endParaRPr lang="ms-MY"/>
          </a:p>
        </p:txBody>
      </p:sp>
      <p:sp>
        <p:nvSpPr>
          <p:cNvPr id="3" name="Footer Placeholder 4"/>
          <p:cNvSpPr>
            <a:spLocks noGrp="1"/>
          </p:cNvSpPr>
          <p:nvPr>
            <p:ph type="ftr" sz="quarter" idx="11"/>
          </p:nvPr>
        </p:nvSpPr>
        <p:spPr/>
        <p:txBody>
          <a:bodyPr/>
          <a:lstStyle>
            <a:lvl1pPr>
              <a:defRPr/>
            </a:lvl1pPr>
          </a:lstStyle>
          <a:p>
            <a:pPr>
              <a:defRPr/>
            </a:pPr>
            <a:endParaRPr lang="ms-MY"/>
          </a:p>
        </p:txBody>
      </p:sp>
      <p:sp>
        <p:nvSpPr>
          <p:cNvPr id="4" name="Slide Number Placeholder 5"/>
          <p:cNvSpPr>
            <a:spLocks noGrp="1"/>
          </p:cNvSpPr>
          <p:nvPr>
            <p:ph type="sldNum" sz="quarter" idx="12"/>
          </p:nvPr>
        </p:nvSpPr>
        <p:spPr/>
        <p:txBody>
          <a:bodyPr/>
          <a:lstStyle>
            <a:lvl1pPr>
              <a:defRPr/>
            </a:lvl1pPr>
          </a:lstStyle>
          <a:p>
            <a:pPr>
              <a:defRPr/>
            </a:pPr>
            <a:fld id="{E78BF652-31E9-44D9-B7DC-32026C02B52D}" type="slidenum">
              <a:rPr lang="ms-MY"/>
              <a:pPr>
                <a:defRPr/>
              </a:pPr>
              <a:t>‹#›</a:t>
            </a:fld>
            <a:endParaRPr lang="ms-MY"/>
          </a:p>
        </p:txBody>
      </p:sp>
    </p:spTree>
    <p:extLst>
      <p:ext uri="{BB962C8B-B14F-4D97-AF65-F5344CB8AC3E}">
        <p14:creationId xmlns:p14="http://schemas.microsoft.com/office/powerpoint/2010/main" val="1927093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4D628E-75D0-4BBC-A081-ED155DD03660}" type="datetimeFigureOut">
              <a:rPr lang="ms-MY"/>
              <a:pPr>
                <a:defRPr/>
              </a:pPr>
              <a:t>04/06/2014</a:t>
            </a:fld>
            <a:endParaRPr lang="ms-MY"/>
          </a:p>
        </p:txBody>
      </p:sp>
      <p:sp>
        <p:nvSpPr>
          <p:cNvPr id="6" name="Footer Placeholder 4"/>
          <p:cNvSpPr>
            <a:spLocks noGrp="1"/>
          </p:cNvSpPr>
          <p:nvPr>
            <p:ph type="ftr" sz="quarter" idx="11"/>
          </p:nvPr>
        </p:nvSpPr>
        <p:spPr/>
        <p:txBody>
          <a:bodyPr/>
          <a:lstStyle>
            <a:lvl1pPr>
              <a:defRPr/>
            </a:lvl1pPr>
          </a:lstStyle>
          <a:p>
            <a:pPr>
              <a:defRPr/>
            </a:pPr>
            <a:endParaRPr lang="ms-MY"/>
          </a:p>
        </p:txBody>
      </p:sp>
      <p:sp>
        <p:nvSpPr>
          <p:cNvPr id="7" name="Slide Number Placeholder 5"/>
          <p:cNvSpPr>
            <a:spLocks noGrp="1"/>
          </p:cNvSpPr>
          <p:nvPr>
            <p:ph type="sldNum" sz="quarter" idx="12"/>
          </p:nvPr>
        </p:nvSpPr>
        <p:spPr/>
        <p:txBody>
          <a:bodyPr/>
          <a:lstStyle>
            <a:lvl1pPr>
              <a:defRPr/>
            </a:lvl1pPr>
          </a:lstStyle>
          <a:p>
            <a:pPr>
              <a:defRPr/>
            </a:pPr>
            <a:fld id="{2D2B3EAC-37DC-4AD3-830B-3F4FDA3A05B7}" type="slidenum">
              <a:rPr lang="ms-MY"/>
              <a:pPr>
                <a:defRPr/>
              </a:pPr>
              <a:t>‹#›</a:t>
            </a:fld>
            <a:endParaRPr lang="ms-MY"/>
          </a:p>
        </p:txBody>
      </p:sp>
    </p:spTree>
    <p:extLst>
      <p:ext uri="{BB962C8B-B14F-4D97-AF65-F5344CB8AC3E}">
        <p14:creationId xmlns:p14="http://schemas.microsoft.com/office/powerpoint/2010/main" val="3518275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s-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77D014-8CA5-4416-9C2E-685964190297}" type="datetimeFigureOut">
              <a:rPr lang="ms-MY"/>
              <a:pPr>
                <a:defRPr/>
              </a:pPr>
              <a:t>04/06/2014</a:t>
            </a:fld>
            <a:endParaRPr lang="ms-MY"/>
          </a:p>
        </p:txBody>
      </p:sp>
      <p:sp>
        <p:nvSpPr>
          <p:cNvPr id="6" name="Footer Placeholder 4"/>
          <p:cNvSpPr>
            <a:spLocks noGrp="1"/>
          </p:cNvSpPr>
          <p:nvPr>
            <p:ph type="ftr" sz="quarter" idx="11"/>
          </p:nvPr>
        </p:nvSpPr>
        <p:spPr/>
        <p:txBody>
          <a:bodyPr/>
          <a:lstStyle>
            <a:lvl1pPr>
              <a:defRPr/>
            </a:lvl1pPr>
          </a:lstStyle>
          <a:p>
            <a:pPr>
              <a:defRPr/>
            </a:pPr>
            <a:endParaRPr lang="ms-MY"/>
          </a:p>
        </p:txBody>
      </p:sp>
      <p:sp>
        <p:nvSpPr>
          <p:cNvPr id="7" name="Slide Number Placeholder 5"/>
          <p:cNvSpPr>
            <a:spLocks noGrp="1"/>
          </p:cNvSpPr>
          <p:nvPr>
            <p:ph type="sldNum" sz="quarter" idx="12"/>
          </p:nvPr>
        </p:nvSpPr>
        <p:spPr/>
        <p:txBody>
          <a:bodyPr/>
          <a:lstStyle>
            <a:lvl1pPr>
              <a:defRPr/>
            </a:lvl1pPr>
          </a:lstStyle>
          <a:p>
            <a:pPr>
              <a:defRPr/>
            </a:pPr>
            <a:fld id="{A13CD18A-EA66-4B83-ACA1-6E5291D664CB}" type="slidenum">
              <a:rPr lang="ms-MY"/>
              <a:pPr>
                <a:defRPr/>
              </a:pPr>
              <a:t>‹#›</a:t>
            </a:fld>
            <a:endParaRPr lang="ms-MY"/>
          </a:p>
        </p:txBody>
      </p:sp>
    </p:spTree>
    <p:extLst>
      <p:ext uri="{BB962C8B-B14F-4D97-AF65-F5344CB8AC3E}">
        <p14:creationId xmlns:p14="http://schemas.microsoft.com/office/powerpoint/2010/main" val="73787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ms-MY"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B393EE2-F967-42C2-83C1-F113D6DE06BA}" type="datetimeFigureOut">
              <a:rPr lang="ms-MY"/>
              <a:pPr>
                <a:defRPr/>
              </a:pPr>
              <a:t>04/06/2014</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81E1F85-7EAD-43B9-83CA-73EC553DF760}" type="slidenum">
              <a:rPr lang="ms-MY"/>
              <a:pPr>
                <a:defRPr/>
              </a:pPr>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C09D353-7D81-40F9-A618-D580428F5688}" type="datetimeFigureOut">
              <a:rPr lang="en-US" smtClean="0">
                <a:solidFill>
                  <a:prstClr val="black">
                    <a:tint val="75000"/>
                  </a:prstClr>
                </a:solidFill>
                <a:latin typeface="Calibri"/>
                <a:cs typeface="+mn-cs"/>
              </a:rPr>
              <a:pPr fontAlgn="auto">
                <a:spcBef>
                  <a:spcPts val="0"/>
                </a:spcBef>
                <a:spcAft>
                  <a:spcPts val="0"/>
                </a:spcAft>
              </a:pPr>
              <a:t>6/4/2014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CEBEEEF-8364-4D7E-A61B-9B5F98B19C51}"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718715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C09D353-7D81-40F9-A618-D580428F5688}" type="datetimeFigureOut">
              <a:rPr lang="en-US" smtClean="0">
                <a:solidFill>
                  <a:prstClr val="black">
                    <a:tint val="75000"/>
                  </a:prstClr>
                </a:solidFill>
                <a:latin typeface="Calibri"/>
                <a:cs typeface="+mn-cs"/>
              </a:rPr>
              <a:pPr fontAlgn="auto">
                <a:spcBef>
                  <a:spcPts val="0"/>
                </a:spcBef>
                <a:spcAft>
                  <a:spcPts val="0"/>
                </a:spcAft>
              </a:pPr>
              <a:t>6/4/2014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CEBEEEF-8364-4D7E-A61B-9B5F98B19C51}"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0502034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ADA424-D4EC-4E69-8D79-23B36C102029}" type="datetimeFigureOut">
              <a:rPr lang="ms-MY" smtClean="0">
                <a:solidFill>
                  <a:prstClr val="black">
                    <a:tint val="75000"/>
                  </a:prstClr>
                </a:solidFill>
                <a:latin typeface="Calibri"/>
                <a:cs typeface="+mn-cs"/>
              </a:rPr>
              <a:pPr fontAlgn="auto">
                <a:spcBef>
                  <a:spcPts val="0"/>
                </a:spcBef>
                <a:spcAft>
                  <a:spcPts val="0"/>
                </a:spcAft>
              </a:pPr>
              <a:t>04/06/2014</a:t>
            </a:fld>
            <a:endParaRPr lang="ms-MY">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ms-MY">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A3E72C4-0D16-43A4-86A1-9C12ED4A8E55}" type="slidenum">
              <a:rPr lang="ms-MY" smtClean="0">
                <a:solidFill>
                  <a:prstClr val="black">
                    <a:tint val="75000"/>
                  </a:prstClr>
                </a:solidFill>
                <a:latin typeface="Calibri"/>
                <a:cs typeface="+mn-cs"/>
              </a:rPr>
              <a:pPr fontAlgn="auto">
                <a:spcBef>
                  <a:spcPts val="0"/>
                </a:spcBef>
                <a:spcAft>
                  <a:spcPts val="0"/>
                </a:spcAft>
              </a:pPr>
              <a:t>‹#›</a:t>
            </a:fld>
            <a:endParaRPr lang="ms-MY">
              <a:solidFill>
                <a:prstClr val="black">
                  <a:tint val="75000"/>
                </a:prstClr>
              </a:solidFill>
              <a:latin typeface="Calibri"/>
              <a:cs typeface="+mn-cs"/>
            </a:endParaRPr>
          </a:p>
        </p:txBody>
      </p:sp>
    </p:spTree>
    <p:extLst>
      <p:ext uri="{BB962C8B-B14F-4D97-AF65-F5344CB8AC3E}">
        <p14:creationId xmlns:p14="http://schemas.microsoft.com/office/powerpoint/2010/main" val="10861411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12" y="-27384"/>
            <a:ext cx="9180512" cy="6885384"/>
          </a:xfrm>
        </p:spPr>
      </p:pic>
    </p:spTree>
    <p:extLst>
      <p:ext uri="{BB962C8B-B14F-4D97-AF65-F5344CB8AC3E}">
        <p14:creationId xmlns:p14="http://schemas.microsoft.com/office/powerpoint/2010/main" val="1981909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 y="44624"/>
            <a:ext cx="9143999" cy="1015663"/>
          </a:xfrm>
          <a:prstGeom prst="rect">
            <a:avLst/>
          </a:prstGeom>
        </p:spPr>
        <p:txBody>
          <a:bodyPr wrap="square">
            <a:spAutoFit/>
          </a:bodyPr>
          <a:lstStyle/>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Setiap</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Muslim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hendaklah</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memakan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makanan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halal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sahaja</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115616" y="1052736"/>
            <a:ext cx="7151712" cy="964124"/>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168</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11" name="Rectangle 10"/>
          <p:cNvSpPr/>
          <p:nvPr/>
        </p:nvSpPr>
        <p:spPr>
          <a:xfrm>
            <a:off x="0" y="4163596"/>
            <a:ext cx="9144000" cy="1569660"/>
          </a:xfrm>
          <a:prstGeom prst="rect">
            <a:avLst/>
          </a:prstGeom>
          <a:solidFill>
            <a:srgbClr val="00B0F0">
              <a:alpha val="61000"/>
            </a:srgbClr>
          </a:solidFill>
        </p:spPr>
        <p:txBody>
          <a:bodyPr wrap="square">
            <a:spAutoFit/>
          </a:bodyPr>
          <a:lstStyle/>
          <a:p>
            <a:pPr algn="ct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makanlah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bumi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halal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ikut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jejak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Syaitan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syaitan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musuh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terang</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nyata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Rectangle 11"/>
          <p:cNvSpPr/>
          <p:nvPr/>
        </p:nvSpPr>
        <p:spPr>
          <a:xfrm>
            <a:off x="1" y="2276872"/>
            <a:ext cx="9143999" cy="1754326"/>
          </a:xfrm>
          <a:prstGeom prst="rect">
            <a:avLst/>
          </a:prstGeom>
          <a:solidFill>
            <a:schemeClr val="tx1">
              <a:alpha val="32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النَّاسُ كُلُواْ مِمَّا فِي الأَرْضِ حَلاَلاً طَيِّباً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تَتَّبِعُواْ خُطُوَاتِ الشَّيْطَانِ إِنَّهُ لَكُمْ عَدُوٌّ مُّبِينٌ</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16334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5720" y="160412"/>
            <a:ext cx="8501122"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Pemakanan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halal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fizikal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kesihatan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245790" y="1485134"/>
            <a:ext cx="5379690" cy="1800200"/>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Segala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perintah</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kemaslahatan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bukan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memudharatkan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2771800" y="3753291"/>
            <a:ext cx="5707360" cy="1475909"/>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menuntut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rezeki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halal.</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6" name="Elbow Connector 5"/>
          <p:cNvCxnSpPr/>
          <p:nvPr/>
        </p:nvCxnSpPr>
        <p:spPr>
          <a:xfrm>
            <a:off x="1832248" y="3212976"/>
            <a:ext cx="1371600" cy="658807"/>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334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584" y="354722"/>
            <a:ext cx="7500928" cy="553998"/>
          </a:xfrm>
          <a:prstGeom prst="rect">
            <a:avLst/>
          </a:prstGeom>
        </p:spPr>
        <p:txBody>
          <a:bodyPr wrap="square">
            <a:spAutoFit/>
          </a:bodyPr>
          <a:lstStyle/>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5072" y="3822139"/>
            <a:ext cx="9144032" cy="954107"/>
          </a:xfrm>
          <a:prstGeom prst="rect">
            <a:avLst/>
          </a:prstGeom>
          <a:solidFill>
            <a:srgbClr val="00B0F0">
              <a:alpha val="62000"/>
            </a:srgbClr>
          </a:solidFill>
        </p:spPr>
        <p:txBody>
          <a:bodyPr wrap="square">
            <a:spAutoFit/>
          </a:bodyPr>
          <a:lstStyle/>
          <a:p>
            <a:pPr algn="ctr" eaLnBrk="0" fontAlgn="base" hangingPunct="0">
              <a:spcBef>
                <a:spcPct val="0"/>
              </a:spcBef>
              <a:spcAft>
                <a:spcPct val="0"/>
              </a:spcAft>
            </a:pP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Mencari</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rezeki</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yang halal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itu</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adalah</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satu</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kefardhuan</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selepas</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kefardhuan</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yang lain.</a:t>
            </a:r>
            <a:endPar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539552" y="1737220"/>
            <a:ext cx="8196131" cy="1015663"/>
          </a:xfrm>
          <a:prstGeom prst="rect">
            <a:avLst/>
          </a:prstGeom>
          <a:solidFill>
            <a:schemeClr val="tx1">
              <a:alpha val="32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طَلَبُ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الْحَلاَلِ فَرِيْضَةٌ بَعْدَ الْفَرِيْضَةِ. </a:t>
            </a:r>
            <a:endParaRPr lang="ms-MY" sz="32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1633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896" y="116632"/>
            <a:ext cx="8919592"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Rezeki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halal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menjamin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kesejahteraan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keluarga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ounded Rectangle 4"/>
          <p:cNvSpPr/>
          <p:nvPr/>
        </p:nvSpPr>
        <p:spPr>
          <a:xfrm>
            <a:off x="611560" y="1534726"/>
            <a:ext cx="7920880" cy="1174194"/>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Melahirkan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bahagia</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683568" y="3429000"/>
            <a:ext cx="8208912" cy="1202070"/>
          </a:xfrm>
          <a:prstGeom prst="roundRect">
            <a:avLst>
              <a:gd name="adj" fmla="val 19735"/>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Individu</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masyarakat</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menjamin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kesejahteraan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negeri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negara</a:t>
            </a:r>
            <a:endPar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Curved Down Arrow 7"/>
          <p:cNvSpPr/>
          <p:nvPr/>
        </p:nvSpPr>
        <p:spPr>
          <a:xfrm rot="6835357" flipV="1">
            <a:off x="76761" y="2376682"/>
            <a:ext cx="1763312" cy="921986"/>
          </a:xfrm>
          <a:prstGeom prst="curvedDownArrow">
            <a:avLst>
              <a:gd name="adj1" fmla="val 25000"/>
              <a:gd name="adj2" fmla="val 62195"/>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16334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5720" y="160412"/>
            <a:ext cx="8501122"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Kepelbagaian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pilihan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barangan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kegunaan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245790" y="1341118"/>
            <a:ext cx="5694362" cy="1583826"/>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masih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bergantung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di import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penghasilan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sesuatu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barangan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3732490" y="3249235"/>
            <a:ext cx="4943966" cy="1475909"/>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Terdedah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halal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haram</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6" name="Elbow Connector 5"/>
          <p:cNvCxnSpPr/>
          <p:nvPr/>
        </p:nvCxnSpPr>
        <p:spPr>
          <a:xfrm>
            <a:off x="2518048" y="2883752"/>
            <a:ext cx="1371600" cy="658807"/>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1007889" y="5157192"/>
            <a:ext cx="7380535" cy="1202070"/>
          </a:xfrm>
          <a:prstGeom prst="roundRect">
            <a:avLst>
              <a:gd name="adj" fmla="val 19735"/>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Pengusaha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luar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negara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kebanyakannya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terdiri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8" name="Elbow Connector 7"/>
          <p:cNvCxnSpPr/>
          <p:nvPr/>
        </p:nvCxnSpPr>
        <p:spPr>
          <a:xfrm rot="10800000" flipV="1">
            <a:off x="7627419" y="4534449"/>
            <a:ext cx="999728" cy="738849"/>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897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896" y="116632"/>
            <a:ext cx="8919592"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Antara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usaha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mempastikan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jaminan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halal</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ounded Rectangle 4"/>
          <p:cNvSpPr/>
          <p:nvPr/>
        </p:nvSpPr>
        <p:spPr>
          <a:xfrm>
            <a:off x="611560" y="1534726"/>
            <a:ext cx="7920880" cy="1174194"/>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Skim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pengsijilan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dilaksanakan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Malaysia  </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361899" y="3429000"/>
            <a:ext cx="8530581" cy="1584176"/>
          </a:xfrm>
          <a:prstGeom prst="roundRect">
            <a:avLst>
              <a:gd name="adj" fmla="val 19735"/>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Logo halal JAKIM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diberikan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barangan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makanan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minuman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selepas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melalui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proses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pemeriksaan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halal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telus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Curved Down Arrow 7"/>
          <p:cNvSpPr/>
          <p:nvPr/>
        </p:nvSpPr>
        <p:spPr>
          <a:xfrm rot="6218916" flipV="1">
            <a:off x="323636" y="2639225"/>
            <a:ext cx="1053433" cy="749495"/>
          </a:xfrm>
          <a:prstGeom prst="curvedDownArrow">
            <a:avLst>
              <a:gd name="adj1" fmla="val 25000"/>
              <a:gd name="adj2" fmla="val 62195"/>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0570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5720" y="160412"/>
            <a:ext cx="8501122"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Tujuan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mewajibkan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pengunaan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barangan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halal</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245790" y="1341118"/>
            <a:ext cx="5694362" cy="1583826"/>
          </a:xfrm>
          <a:prstGeom prst="roundRect">
            <a:avLst>
              <a:gd name="adj" fmla="val 11364"/>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Lahirkan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peribadi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sehat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mental,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jiwa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fizikal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3732490" y="3068961"/>
            <a:ext cx="4943966" cy="1656184"/>
          </a:xfrm>
          <a:prstGeom prst="roundRect">
            <a:avLst>
              <a:gd name="adj" fmla="val 11364"/>
            </a:avLst>
          </a:prstGeom>
          <a:solidFill>
            <a:schemeClr val="accent5"/>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Setiap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dimakan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boleh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mempengaruhi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pembentukan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kesihatan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seseorang</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6" name="Elbow Connector 5"/>
          <p:cNvCxnSpPr/>
          <p:nvPr/>
        </p:nvCxnSpPr>
        <p:spPr>
          <a:xfrm>
            <a:off x="2518048" y="2883752"/>
            <a:ext cx="1371600" cy="658807"/>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1007889" y="5157192"/>
            <a:ext cx="7380535" cy="1202070"/>
          </a:xfrm>
          <a:prstGeom prst="roundRect">
            <a:avLst>
              <a:gd name="adj" fmla="val 19735"/>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Makanan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halal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mempengaruhi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perilaku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arah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begitulah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sebaliknya</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8" name="Elbow Connector 7"/>
          <p:cNvCxnSpPr/>
          <p:nvPr/>
        </p:nvCxnSpPr>
        <p:spPr>
          <a:xfrm rot="10800000" flipV="1">
            <a:off x="7820744" y="4534449"/>
            <a:ext cx="999728" cy="738849"/>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48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584" y="116632"/>
            <a:ext cx="7500928" cy="1015663"/>
          </a:xfrm>
          <a:prstGeom prst="rect">
            <a:avLst/>
          </a:prstGeom>
        </p:spPr>
        <p:txBody>
          <a:bodyPr wrap="square">
            <a:spAutoFit/>
          </a:bodyPr>
          <a:lstStyle/>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SAW yang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bermaksud</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2" y="1628800"/>
            <a:ext cx="9144032" cy="3970318"/>
          </a:xfrm>
          <a:prstGeom prst="rect">
            <a:avLst/>
          </a:prstGeom>
          <a:solidFill>
            <a:srgbClr val="00B0F0">
              <a:alpha val="62000"/>
            </a:srgbClr>
          </a:solidFill>
        </p:spPr>
        <p:txBody>
          <a:bodyPr wrap="square">
            <a:spAutoFit/>
          </a:bodyPr>
          <a:lstStyle/>
          <a:p>
            <a:pPr algn="ctr" eaLnBrk="0" fontAlgn="base" hangingPunct="0">
              <a:spcBef>
                <a:spcPct val="0"/>
              </a:spcBef>
              <a:spcAft>
                <a:spcPct val="0"/>
              </a:spcAft>
            </a:pP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Perkara</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yang halal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adalah</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jelas</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dan</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yang haram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juga</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jelas</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Bagaimanapun</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di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antara</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keduanya</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terdapat</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perkara</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yang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tidak</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jelas</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syubhah</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ramai</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orang yang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tidak</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mengetahui</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apakah</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yang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termasuk</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dalam</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status halal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atau</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haram.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Oleh</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yang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d</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emikian</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sesiapa</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yang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menjauhi</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kerana</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kepentingan</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agama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dan</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menjaga</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kehormatannya</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maka</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ia</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selamat</a:t>
            </a:r>
            <a:r>
              <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rPr>
              <a:t>.</a:t>
            </a:r>
            <a:endPar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45523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896" y="116632"/>
            <a:ext cx="89195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Saranan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Islam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ounded Rectangle 4"/>
          <p:cNvSpPr/>
          <p:nvPr/>
        </p:nvSpPr>
        <p:spPr>
          <a:xfrm>
            <a:off x="611560" y="1534726"/>
            <a:ext cx="7920880" cy="1174194"/>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Ceburi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bidang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perusahaan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menghasilkan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barangan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halal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sebaik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mungkin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683568" y="3429000"/>
            <a:ext cx="8208912" cy="1584176"/>
          </a:xfrm>
          <a:prstGeom prst="roundRect">
            <a:avLst>
              <a:gd name="adj" fmla="val 19735"/>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Membantu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terperangkap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menggunakan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barang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halal</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Curved Down Arrow 7"/>
          <p:cNvSpPr/>
          <p:nvPr/>
        </p:nvSpPr>
        <p:spPr>
          <a:xfrm rot="6218916" flipV="1">
            <a:off x="323636" y="2639225"/>
            <a:ext cx="1053433" cy="749495"/>
          </a:xfrm>
          <a:prstGeom prst="curvedDownArrow">
            <a:avLst>
              <a:gd name="adj1" fmla="val 25000"/>
              <a:gd name="adj2" fmla="val 62195"/>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62319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96" y="98629"/>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Imran: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133</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3487648"/>
            <a:ext cx="8915400" cy="1815882"/>
          </a:xfrm>
          <a:prstGeom prst="rect">
            <a:avLst/>
          </a:prstGeom>
          <a:solidFill>
            <a:srgbClr val="00B0F0">
              <a:alpha val="63000"/>
            </a:srgbClr>
          </a:solidFill>
        </p:spPr>
        <p:txBody>
          <a:bodyPr wrap="square">
            <a:spAutoFit/>
          </a:bodyPr>
          <a:lstStyle/>
          <a:p>
            <a:pPr lvl="0" algn="ctr" fontAlgn="base">
              <a:spcBef>
                <a:spcPct val="0"/>
              </a:spcBef>
              <a:spcAft>
                <a:spcPct val="0"/>
              </a:spcAft>
            </a:pPr>
            <a:r>
              <a:rPr lang="en-MY"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MY"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bersegeralah</a:t>
            </a:r>
            <a:r>
              <a:rPr lang="en-MY"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keampunan</a:t>
            </a:r>
            <a:r>
              <a:rPr lang="en-MY"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MY"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MY"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luasnya</a:t>
            </a:r>
            <a:r>
              <a:rPr lang="en-MY"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MY"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langit</a:t>
            </a:r>
            <a:r>
              <a:rPr lang="en-MY"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bumi</a:t>
            </a:r>
            <a:r>
              <a:rPr lang="en-MY"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disediakan</a:t>
            </a:r>
            <a:r>
              <a:rPr lang="en-MY"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MY"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MY"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a:t>
            </a:r>
            <a:r>
              <a:rPr lang="en-MY"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431588"/>
            <a:ext cx="9144000" cy="1754326"/>
          </a:xfrm>
          <a:prstGeom prst="rect">
            <a:avLst/>
          </a:prstGeom>
          <a:solidFill>
            <a:srgbClr val="002060">
              <a:alpha val="31000"/>
            </a:srgbClr>
          </a:solidFill>
        </p:spPr>
        <p:txBody>
          <a:bodyPr wrap="square">
            <a:spAutoFit/>
          </a:bodyPr>
          <a:lstStyle/>
          <a:p>
            <a:pPr algn="ctr"/>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وَسَارِعُواْ إِلَى مَغْفِرَةٍ مِّن رَّبِّكُمْ وَجَنَّةٍ عَرْضُهَا السَّمَاوَاتُ وَالأَرْضُ أُعِدَّتْ لِلْمُتَّقِينَ</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3016334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714292"/>
            <a:ext cx="9144000" cy="2400657"/>
          </a:xfrm>
          <a:prstGeom prst="rect">
            <a:avLst/>
          </a:prstGeom>
          <a:solidFill>
            <a:schemeClr val="tx1">
              <a:alpha val="36000"/>
            </a:schemeClr>
          </a:solidFill>
        </p:spPr>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89648" y="4913873"/>
            <a:ext cx="8286808" cy="1323439"/>
          </a:xfrm>
          <a:prstGeom prst="rect">
            <a:avLst/>
          </a:prstGeom>
          <a:solidFill>
            <a:srgbClr val="00B0F0">
              <a:alpha val="63000"/>
            </a:srgbClr>
          </a:solid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332656"/>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3016334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484040"/>
            <a:ext cx="9144000" cy="4524315"/>
          </a:xfrm>
          <a:prstGeom prst="rect">
            <a:avLst/>
          </a:prstGeom>
          <a:solidFill>
            <a:srgbClr val="00B0F0">
              <a:alpha val="16000"/>
            </a:srgb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8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228600"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3016334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fontAlgn="auto">
              <a:spcBef>
                <a:spcPts val="0"/>
              </a:spcBef>
              <a:spcAft>
                <a:spcPts val="0"/>
              </a:spcAft>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a:t>
            </a:r>
          </a:p>
          <a:p>
            <a:pPr algn="r" fontAlgn="auto">
              <a:spcBef>
                <a:spcPts val="0"/>
              </a:spcBef>
              <a:spcAft>
                <a:spcPts val="0"/>
              </a:spcAft>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Tuhan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Memperkenankan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Berilah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Kami</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p>
          <a:p>
            <a:pPr algn="r" fontAlgn="auto">
              <a:spcBef>
                <a:spcPts val="0"/>
              </a:spcBef>
              <a:spcAft>
                <a:spcPts val="0"/>
              </a:spcAft>
              <a:defRPr/>
            </a:pP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p>
          <a:p>
            <a:pPr algn="r" fontAlgn="auto">
              <a:spcBef>
                <a:spcPts val="0"/>
              </a:spcBef>
              <a:spcAft>
                <a:spcPts val="0"/>
              </a:spcAft>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Mereka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Yang </a:t>
            </a:r>
          </a:p>
          <a:p>
            <a:pPr algn="r" fontAlgn="auto">
              <a:spcBef>
                <a:spcPts val="0"/>
              </a:spcBef>
              <a:spcAft>
                <a:spcPts val="0"/>
              </a:spcAft>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Memohon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a:t>
            </a:r>
          </a:p>
          <a:p>
            <a:pPr algn="r" fontAlgn="auto">
              <a:spcBef>
                <a:spcPts val="0"/>
              </a:spcBef>
              <a:spcAft>
                <a:spcPts val="0"/>
              </a:spcAft>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fontAlgn="auto">
              <a:spcBef>
                <a:spcPts val="0"/>
              </a:spcBef>
              <a:spcAft>
                <a:spcPts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772244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5858853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1956" y="356476"/>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480954" y="1796636"/>
            <a:ext cx="8077200" cy="1862048"/>
          </a:xfrm>
          <a:prstGeom prst="rect">
            <a:avLst/>
          </a:prstGeom>
          <a:solidFill>
            <a:schemeClr val="tx1">
              <a:alpha val="24000"/>
            </a:schemeClr>
          </a:solidFill>
        </p:spPr>
        <p:txBody>
          <a:bodyPr>
            <a:spAutoFit/>
          </a:bodyPr>
          <a:lstStyle/>
          <a:p>
            <a:pPr algn="ctr" rtl="1">
              <a:defRPr/>
            </a:pPr>
            <a:r>
              <a:rPr lang="ar-SA" sz="115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15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42690"/>
            <a:ext cx="9144000" cy="1446550"/>
          </a:xfrm>
          <a:prstGeom prst="rect">
            <a:avLst/>
          </a:prstGeom>
          <a:solidFill>
            <a:srgbClr val="00B0F0">
              <a:alpha val="64000"/>
            </a:srgbClr>
          </a:solidFill>
          <a:ln w="57150">
            <a:noFill/>
          </a:ln>
        </p:spPr>
        <p:txBody>
          <a:bodyPr wrap="square">
            <a:spAutoFit/>
          </a:bodyPr>
          <a:lstStyle/>
          <a:p>
            <a:pPr algn="ctr">
              <a:defRPr/>
            </a:pP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1633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20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Horizontal)">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2906" y="260648"/>
            <a:ext cx="8929688" cy="646331"/>
          </a:xfrm>
          <a:prstGeom prst="rect">
            <a:avLst/>
          </a:prstGeom>
        </p:spPr>
        <p:txBody>
          <a:bodyPr>
            <a:spAutoFit/>
          </a:bodyPr>
          <a:lstStyle/>
          <a:p>
            <a:pPr algn="ctr">
              <a:defRPr/>
            </a:pPr>
            <a:r>
              <a:rPr lang="en-US" sz="36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3631664"/>
            <a:ext cx="9144000" cy="2677656"/>
          </a:xfrm>
          <a:prstGeom prst="rect">
            <a:avLst/>
          </a:prstGeom>
          <a:solidFill>
            <a:srgbClr val="00B0F0">
              <a:alpha val="60000"/>
            </a:srgbClr>
          </a:solidFill>
          <a:ln w="38100">
            <a:noFill/>
          </a:ln>
        </p:spPr>
        <p:txBody>
          <a:bodyPr wrap="square">
            <a:spAutoFit/>
          </a:bodyPr>
          <a:lstStyle/>
          <a:p>
            <a:pPr algn="ctr">
              <a:defRPr/>
            </a:pP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tuhan</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disembah</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 </a:t>
            </a: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sekutu</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bagiNya</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a:defRPr/>
            </a:pP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juga</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a:defRPr/>
            </a:pP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adalah</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hambaNya</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a:defRPr/>
            </a:pP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rasulNya</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433444"/>
            <a:ext cx="9144000" cy="1754326"/>
          </a:xfrm>
          <a:prstGeom prst="rect">
            <a:avLst/>
          </a:prstGeom>
          <a:solidFill>
            <a:schemeClr val="tx1">
              <a:alpha val="23000"/>
            </a:schemeClr>
          </a:solidFill>
        </p:spPr>
        <p:txBody>
          <a:bodyPr wrap="square">
            <a:spAutoFit/>
          </a:bodyPr>
          <a:lstStyle/>
          <a:p>
            <a:pPr algn="ctr" rtl="1">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 شَرِيْكَ لَهُ</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مُحَمَّدًا عَبْدُهُ وَرَسُوْلُهُ.</a:t>
            </a:r>
            <a:endParaRPr lang="en-US" sz="5400" b="1" dirty="0">
              <a:ln>
                <a:solidFill>
                  <a:prstClr val="white"/>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301633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gtEl>
                                      </p:cBhvr>
                                      <p:by x="150000" y="150000"/>
                                    </p:animScale>
                                  </p:childTnLst>
                                </p:cTn>
                              </p:par>
                              <p:par>
                                <p:cTn id="7" presetID="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2000" fill="hold"/>
                                        <p:tgtEl>
                                          <p:spTgt spid="5"/>
                                        </p:tgtEl>
                                        <p:attrNameLst>
                                          <p:attrName>ppt_x</p:attrName>
                                        </p:attrNameLst>
                                      </p:cBhvr>
                                      <p:tavLst>
                                        <p:tav tm="0">
                                          <p:val>
                                            <p:strVal val="#ppt_x"/>
                                          </p:val>
                                        </p:tav>
                                        <p:tav tm="100000">
                                          <p:val>
                                            <p:strVal val="#ppt_x"/>
                                          </p:val>
                                        </p:tav>
                                      </p:tavLst>
                                    </p:anim>
                                    <p:anim calcmode="lin" valueType="num">
                                      <p:cBhvr additive="base">
                                        <p:cTn id="10" dur="20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06248"/>
            <a:ext cx="8929688" cy="646331"/>
          </a:xfrm>
          <a:prstGeom prst="rect">
            <a:avLst/>
          </a:prstGeom>
        </p:spPr>
        <p:txBody>
          <a:bodyPr>
            <a:spAutoFit/>
          </a:bodyPr>
          <a:lstStyle/>
          <a:p>
            <a:pPr algn="ctr">
              <a:defRPr/>
            </a:pPr>
            <a:r>
              <a:rPr lang="en-US" sz="36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6364" y="1458376"/>
            <a:ext cx="9001156" cy="1569660"/>
          </a:xfrm>
          <a:prstGeom prst="rect">
            <a:avLst/>
          </a:prstGeom>
          <a:solidFill>
            <a:schemeClr val="tx1">
              <a:alpha val="19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عَبْدِكَ وَرَسُوْلِكَ مُحَمَّدٍ وَعَلَى آلِهِ وَصَحْبِهِ وَمَنْ وَالاَهُ</a:t>
            </a:r>
            <a:endParaRPr lang="en-US"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 Box 2"/>
          <p:cNvSpPr txBox="1">
            <a:spLocks noChangeArrowheads="1"/>
          </p:cNvSpPr>
          <p:nvPr/>
        </p:nvSpPr>
        <p:spPr bwMode="auto">
          <a:xfrm>
            <a:off x="36512" y="3536569"/>
            <a:ext cx="9144000" cy="2556727"/>
          </a:xfrm>
          <a:prstGeom prst="rect">
            <a:avLst/>
          </a:prstGeom>
          <a:solidFill>
            <a:srgbClr val="00B0F0">
              <a:alpha val="60000"/>
            </a:srgbClr>
          </a:solidFill>
          <a:ln w="9525">
            <a:noFill/>
            <a:round/>
            <a:headEnd/>
            <a:tailEnd/>
          </a:ln>
          <a:effectLst/>
        </p:spPr>
        <p:txBody>
          <a:bodyPr wrap="squar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Penghulu</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Kami</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Muhammad </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keluarganya</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Mempunyai</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Kelebihan</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Kemuliaan</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1633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71472" y="314806"/>
            <a:ext cx="8072494"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713582"/>
            <a:ext cx="9144000" cy="923330"/>
          </a:xfrm>
          <a:prstGeom prst="rect">
            <a:avLst/>
          </a:prstGeom>
          <a:solidFill>
            <a:schemeClr val="tx1">
              <a:alpha val="28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حَقَّ تُقَاتِهِ وَلا تَمُوتُنَّ إِلاَّ وَأَنْتُمْ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مُسْلِمُونَ.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 Box 2"/>
          <p:cNvSpPr txBox="1">
            <a:spLocks noChangeArrowheads="1"/>
          </p:cNvSpPr>
          <p:nvPr/>
        </p:nvSpPr>
        <p:spPr bwMode="auto">
          <a:xfrm>
            <a:off x="0" y="4101020"/>
            <a:ext cx="9144000" cy="2064284"/>
          </a:xfrm>
          <a:prstGeom prst="rect">
            <a:avLst/>
          </a:prstGeom>
          <a:solidFill>
            <a:srgbClr val="00B0F0">
              <a:alpha val="65000"/>
            </a:srgbClr>
          </a:solidFill>
          <a:ln w="9525">
            <a:noFill/>
            <a:round/>
            <a:headEnd/>
            <a:tailEnd/>
          </a:ln>
          <a:effectLst/>
        </p:spPr>
        <p:txBody>
          <a:bodyPr wrap="squar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amba-hamba</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yang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sebenarnya</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janganlah</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beriman</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1633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5576" y="44624"/>
            <a:ext cx="7757120" cy="1015663"/>
          </a:xfrm>
          <a:prstGeom prst="rect">
            <a:avLst/>
          </a:prstGeom>
        </p:spPr>
        <p:txBody>
          <a:bodyPr wrap="square">
            <a:spAutoFit/>
          </a:bodyPr>
          <a:lstStyle/>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Berusahalah</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meningkatkan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ketakwaan</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4572000" y="1780367"/>
            <a:ext cx="4343400" cy="1371600"/>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Pelihara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diri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dari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perkara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mungkar</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perbuatan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dosa</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79512" y="1204303"/>
            <a:ext cx="3810000" cy="1728192"/>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Perbanyakkan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amalan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wajib</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sunat</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6" name="Right Arrow 5"/>
          <p:cNvSpPr/>
          <p:nvPr/>
        </p:nvSpPr>
        <p:spPr>
          <a:xfrm rot="1772048">
            <a:off x="3774188" y="1313160"/>
            <a:ext cx="947554" cy="810855"/>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prstClr val="white"/>
              </a:solidFill>
            </a:endParaRPr>
          </a:p>
        </p:txBody>
      </p:sp>
      <p:sp>
        <p:nvSpPr>
          <p:cNvPr id="7" name="Rounded Rectangle 6"/>
          <p:cNvSpPr/>
          <p:nvPr/>
        </p:nvSpPr>
        <p:spPr>
          <a:xfrm>
            <a:off x="971600" y="3292535"/>
            <a:ext cx="7326188" cy="144016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Pilihlah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barangan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telah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dipastikan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halal</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9" name="Notched Right Arrow 8"/>
          <p:cNvSpPr/>
          <p:nvPr/>
        </p:nvSpPr>
        <p:spPr>
          <a:xfrm rot="5400000">
            <a:off x="7955016" y="5420945"/>
            <a:ext cx="720081" cy="1200684"/>
          </a:xfrm>
          <a:prstGeom prst="notchedRightArrow">
            <a:avLst>
              <a:gd name="adj1" fmla="val 58576"/>
              <a:gd name="adj2" fmla="val 50000"/>
            </a:avLst>
          </a:prstGeom>
          <a:solidFill>
            <a:srgbClr val="05ED0B"/>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dirty="0">
              <a:ln>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633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emph" presetSubtype="0" fill="remove" grpId="0" nodeType="withEffect">
                                  <p:stCondLst>
                                    <p:cond delay="0"/>
                                  </p:stCondLst>
                                  <p:childTnLst>
                                    <p:animClr clrSpc="rgb" dir="cw">
                                      <p:cBhvr override="childStyle">
                                        <p:cTn id="6" dur="1500" accel="50000" autoRev="1" fill="hold" tmFilter="0, 0; .33333, 1; 1, 1">
                                          <p:stCondLst>
                                            <p:cond delay="0"/>
                                          </p:stCondLst>
                                        </p:cTn>
                                        <p:tgtEl>
                                          <p:spTgt spid="9"/>
                                        </p:tgtEl>
                                        <p:attrNameLst>
                                          <p:attrName>style.color</p:attrName>
                                        </p:attrNameLst>
                                      </p:cBhvr>
                                      <p:to>
                                        <a:srgbClr val="FFFF00"/>
                                      </p:to>
                                    </p:animClr>
                                    <p:animClr clrSpc="rgb" dir="cw">
                                      <p:cBhvr>
                                        <p:cTn id="7" dur="1500" accel="50000" autoRev="1" fill="hold" tmFilter="0, 0; .33333, 1; 1, 1">
                                          <p:stCondLst>
                                            <p:cond delay="0"/>
                                          </p:stCondLst>
                                        </p:cTn>
                                        <p:tgtEl>
                                          <p:spTgt spid="9"/>
                                        </p:tgtEl>
                                        <p:attrNameLst>
                                          <p:attrName>fillcolor</p:attrName>
                                        </p:attrNameLst>
                                      </p:cBhvr>
                                      <p:to>
                                        <a:srgbClr val="FFFF00"/>
                                      </p:to>
                                    </p:animClr>
                                    <p:set>
                                      <p:cBhvr>
                                        <p:cTn id="8" dur="3000" fill="hold"/>
                                        <p:tgtEl>
                                          <p:spTgt spid="9"/>
                                        </p:tgtEl>
                                        <p:attrNameLst>
                                          <p:attrName>fill.type</p:attrName>
                                        </p:attrNameLst>
                                      </p:cBhvr>
                                      <p:to>
                                        <p:strVal val="solid"/>
                                      </p:to>
                                    </p:set>
                                    <p:set>
                                      <p:cBhvr>
                                        <p:cTn id="9" dur="3000" fill="hold"/>
                                        <p:tgtEl>
                                          <p:spTgt spid="9"/>
                                        </p:tgtEl>
                                        <p:attrNameLst>
                                          <p:attrName>fill.on</p:attrName>
                                        </p:attrNameLst>
                                      </p:cBhvr>
                                      <p:to>
                                        <p:strVal val="true"/>
                                      </p:to>
                                    </p:set>
                                    <p:animScale>
                                      <p:cBhvr>
                                        <p:cTn id="10" dur="1500" accel="50000" autoRev="1" fill="hold" tmFilter="0, 0; .33333, 1; 1, 1">
                                          <p:stCondLst>
                                            <p:cond delay="0"/>
                                          </p:stCondLst>
                                        </p:cTn>
                                        <p:tgtEl>
                                          <p:spTgt spid="9"/>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61914" y="1142984"/>
            <a:ext cx="8929686" cy="2832101"/>
          </a:xfrm>
          <a:prstGeom prst="rect">
            <a:avLst/>
          </a:prstGeom>
          <a:noFill/>
          <a:ln w="9525">
            <a:noFill/>
            <a:miter lim="800000"/>
            <a:headEnd/>
            <a:tailEnd/>
          </a:ln>
        </p:spPr>
      </p:pic>
      <p:sp>
        <p:nvSpPr>
          <p:cNvPr id="6" name="TextBox 5"/>
          <p:cNvSpPr txBox="1"/>
          <p:nvPr/>
        </p:nvSpPr>
        <p:spPr>
          <a:xfrm>
            <a:off x="5759740" y="3357562"/>
            <a:ext cx="3384260" cy="400110"/>
          </a:xfrm>
          <a:prstGeom prst="rect">
            <a:avLst/>
          </a:prstGeom>
          <a:noFill/>
        </p:spPr>
        <p:txBody>
          <a:bodyPr wrap="none">
            <a:spAutoFit/>
          </a:bodyPr>
          <a:lstStyle/>
          <a:p>
            <a:pPr algn="ctr" fontAlgn="auto">
              <a:spcBef>
                <a:spcPts val="0"/>
              </a:spcBef>
              <a:spcAft>
                <a:spcPts val="0"/>
              </a:spcAft>
              <a:defRPr/>
            </a:pP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121072"/>
            <a:ext cx="8929654" cy="2308324"/>
          </a:xfrm>
          <a:prstGeom prst="rect">
            <a:avLst/>
          </a:prstGeom>
          <a:noFill/>
        </p:spPr>
        <p:txBody>
          <a:bodyPr wrap="square">
            <a:spAutoFit/>
          </a:bodyPr>
          <a:lstStyle/>
          <a:p>
            <a:pPr algn="ctr" fontAlgn="auto">
              <a:spcBef>
                <a:spcPts val="0"/>
              </a:spcBef>
              <a:spcAft>
                <a:spcPts val="0"/>
              </a:spcAft>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Dan Para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Malaikat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(Muhammad) .</a:t>
            </a:r>
          </a:p>
          <a:p>
            <a:pPr algn="ctr" fontAlgn="auto">
              <a:spcBef>
                <a:spcPts val="0"/>
              </a:spcBef>
              <a:spcAft>
                <a:spcPts val="0"/>
              </a:spcAft>
              <a:defRPr/>
            </a:pP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Wahai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a:t>
            </a:r>
          </a:p>
          <a:p>
            <a:pPr algn="ctr" fontAlgn="auto">
              <a:spcBef>
                <a:spcPts val="0"/>
              </a:spcBef>
              <a:spcAft>
                <a:spcPts val="0"/>
              </a:spcAft>
              <a:defRPr/>
            </a:pP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rPr>
              <a:t>”. </a:t>
            </a:r>
          </a:p>
        </p:txBody>
      </p:sp>
      <p:sp>
        <p:nvSpPr>
          <p:cNvPr id="8" name="TextBox 7"/>
          <p:cNvSpPr txBox="1"/>
          <p:nvPr/>
        </p:nvSpPr>
        <p:spPr>
          <a:xfrm>
            <a:off x="152400" y="152400"/>
            <a:ext cx="8610600" cy="892552"/>
          </a:xfrm>
          <a:prstGeom prst="rect">
            <a:avLst/>
          </a:prstGeom>
          <a:noFill/>
        </p:spPr>
        <p:txBody>
          <a:bodyPr wrap="square">
            <a:spAutoFit/>
          </a:bodyPr>
          <a:lstStyle/>
          <a:p>
            <a:pPr algn="ctr" fontAlgn="auto">
              <a:spcBef>
                <a:spcPts val="0"/>
              </a:spcBef>
              <a:spcAft>
                <a:spcPts val="0"/>
              </a:spcAft>
              <a:defRPr/>
            </a:pPr>
            <a:r>
              <a:rPr lang="en-US" sz="2600" dirty="0" err="1">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mn-cs"/>
              </a:rPr>
              <a:t>Marilah</a:t>
            </a:r>
            <a:r>
              <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mn-cs"/>
              </a:rPr>
              <a:t> </a:t>
            </a:r>
            <a:r>
              <a:rPr lang="en-US" sz="2600" dirty="0" err="1">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mn-cs"/>
              </a:rPr>
              <a:t>ucapkan</a:t>
            </a:r>
            <a:r>
              <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mn-cs"/>
              </a:rPr>
              <a:t> </a:t>
            </a:r>
            <a:r>
              <a:rPr lang="en-US" sz="2600" dirty="0" err="1">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mn-cs"/>
              </a:rPr>
              <a:t>selawat</a:t>
            </a:r>
            <a:r>
              <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mn-cs"/>
              </a:rPr>
              <a:t> </a:t>
            </a:r>
            <a:r>
              <a:rPr lang="en-US" sz="2600" dirty="0" err="1">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mn-cs"/>
              </a:rPr>
              <a:t>dan</a:t>
            </a:r>
            <a:r>
              <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mn-cs"/>
              </a:rPr>
              <a:t> </a:t>
            </a:r>
            <a:r>
              <a:rPr lang="en-US" sz="2600" dirty="0" err="1">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mn-cs"/>
              </a:rPr>
              <a:t>salam</a:t>
            </a:r>
            <a:r>
              <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mn-cs"/>
              </a:rPr>
              <a:t> </a:t>
            </a:r>
            <a:r>
              <a:rPr lang="en-US" sz="2600" dirty="0" err="1">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mn-cs"/>
              </a:rPr>
              <a:t>kepada</a:t>
            </a:r>
            <a:r>
              <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mn-cs"/>
              </a:rPr>
              <a:t> </a:t>
            </a:r>
            <a:r>
              <a:rPr lang="en-US" sz="2600" dirty="0" err="1">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mn-cs"/>
              </a:rPr>
              <a:t>Rasulullah</a:t>
            </a:r>
            <a:r>
              <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mn-cs"/>
              </a:rPr>
              <a:t> </a:t>
            </a:r>
            <a:r>
              <a:rPr lang="en-US" sz="2600" dirty="0" err="1">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mn-cs"/>
              </a:rPr>
              <a:t>s.a.w</a:t>
            </a:r>
            <a:r>
              <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mn-cs"/>
              </a:rPr>
              <a:t>. </a:t>
            </a:r>
            <a:r>
              <a:rPr lang="en-US" sz="2600" dirty="0" err="1">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mn-cs"/>
              </a:rPr>
              <a:t>sebagaimana</a:t>
            </a:r>
            <a:r>
              <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mn-cs"/>
              </a:rPr>
              <a:t> </a:t>
            </a:r>
            <a:r>
              <a:rPr lang="en-US" sz="2600" dirty="0" err="1">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mn-cs"/>
              </a:rPr>
              <a:t>firman</a:t>
            </a:r>
            <a:r>
              <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mn-cs"/>
              </a:rPr>
              <a:t> Allah …</a:t>
            </a:r>
          </a:p>
        </p:txBody>
      </p:sp>
    </p:spTree>
    <p:extLst>
      <p:ext uri="{BB962C8B-B14F-4D97-AF65-F5344CB8AC3E}">
        <p14:creationId xmlns:p14="http://schemas.microsoft.com/office/powerpoint/2010/main" val="215445718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459613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118321"/>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Nahl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114</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0" y="3789040"/>
            <a:ext cx="9144000" cy="1938992"/>
          </a:xfrm>
          <a:prstGeom prst="rect">
            <a:avLst/>
          </a:prstGeom>
          <a:solidFill>
            <a:srgbClr val="00B0F0">
              <a:alpha val="61000"/>
            </a:srgbClr>
          </a:solidFill>
        </p:spPr>
        <p:txBody>
          <a:bodyPr wrap="square">
            <a:spAutoFit/>
          </a:bodyP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makanlah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dikurniakan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benda-benda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halal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benar</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menyembahNya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semata-mata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72008" y="1714293"/>
            <a:ext cx="9036496" cy="1754326"/>
          </a:xfrm>
          <a:prstGeom prst="rect">
            <a:avLst/>
          </a:prstGeom>
          <a:solidFill>
            <a:schemeClr val="tx1">
              <a:alpha val="36000"/>
            </a:schemeClr>
          </a:solidFill>
        </p:spPr>
        <p:txBody>
          <a:bodyPr wrap="square">
            <a:spAutoFit/>
          </a:bodyPr>
          <a:lstStyle/>
          <a:p>
            <a:pPr algn="ctr" fontAlgn="auto">
              <a:spcBef>
                <a:spcPts val="0"/>
              </a:spcBef>
              <a:spcAft>
                <a:spcPts val="0"/>
              </a:spcAft>
              <a:defRPr/>
            </a:pP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فَكُلُواْ مِمَّا رَزَقَكُمُ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حَلالاً طَيِّبًا وَاشْكُرُواْ نِعْمَتَ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كُنتُمْ إِيَّاهُ تَعْبُدُونَ</a:t>
            </a:r>
            <a:endParaRPr lang="en-US" sz="5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3016334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8863043" cy="2914648"/>
          </a:xfrm>
          <a:prstGeom prst="rect">
            <a:avLst/>
          </a:prstGeom>
          <a:noFill/>
          <a:ln w="9525">
            <a:noFill/>
            <a:round/>
            <a:headEnd/>
            <a:tailEnd/>
          </a:ln>
          <a:effectLst/>
        </p:spPr>
        <p:txBody>
          <a:bodyPr lIns="90000" tIns="46800" rIns="90000" bIns="46800" anchor="ctr"/>
          <a:lstStyle/>
          <a:p>
            <a:pPr algn="ctr" fontAlgn="auto">
              <a:spcBef>
                <a:spcPts val="0"/>
              </a:spcBef>
              <a:spcAft>
                <a:spcPts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Allah,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fontAlgn="auto">
              <a:spcBef>
                <a:spcPts val="0"/>
              </a:spcBef>
              <a:spcAft>
                <a:spcPts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p>
        </p:txBody>
      </p:sp>
      <p:sp>
        <p:nvSpPr>
          <p:cNvPr id="5" name="Rectangle 4"/>
          <p:cNvSpPr/>
          <p:nvPr/>
        </p:nvSpPr>
        <p:spPr>
          <a:xfrm>
            <a:off x="0" y="1406429"/>
            <a:ext cx="9144000" cy="2308324"/>
          </a:xfrm>
          <a:prstGeom prst="rect">
            <a:avLst/>
          </a:prstGeom>
          <a:noFill/>
        </p:spPr>
        <p:txBody>
          <a:bodyPr wrap="square">
            <a:spAutoFit/>
          </a:bodyPr>
          <a:lstStyle/>
          <a:p>
            <a:pPr algn="ctr" rtl="1" fontAlgn="auto">
              <a:spcBef>
                <a:spcPts val="0"/>
              </a:spcBef>
              <a:spcAft>
                <a:spcPts val="0"/>
              </a:spcAft>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latin typeface="Calibri"/>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latin typeface="Calibri"/>
              <a:cs typeface="Traditional Arabic" pitchFamily="2" charset="-78"/>
            </a:endParaRPr>
          </a:p>
        </p:txBody>
      </p:sp>
    </p:spTree>
    <p:extLst>
      <p:ext uri="{BB962C8B-B14F-4D97-AF65-F5344CB8AC3E}">
        <p14:creationId xmlns:p14="http://schemas.microsoft.com/office/powerpoint/2010/main" val="1678192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14488"/>
            <a:ext cx="9144000" cy="1785104"/>
          </a:xfrm>
          <a:prstGeom prst="rect">
            <a:avLst/>
          </a:prstGeom>
          <a:noFill/>
        </p:spPr>
        <p:txBody>
          <a:bodyPr wrap="square">
            <a:spAutoFit/>
          </a:bodyPr>
          <a:lstStyle/>
          <a:p>
            <a:pPr algn="ctr" rtl="1" fontAlgn="auto">
              <a:spcBef>
                <a:spcPts val="0"/>
              </a:spcBef>
              <a:spcAft>
                <a:spcPts val="0"/>
              </a:spcAft>
              <a:defRPr/>
            </a:pP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Calibri"/>
                <a:cs typeface="Traditional Arabic" pitchFamily="2" charset="-78"/>
              </a:rPr>
              <a:t>اللَّهُمَّ اغْفِرْ لِلْمُسلِمِيْنَ وَالْمُسلِمَاتِ وِالْمُؤْمِنِيْنَ وَالْمُؤمِنَاتِ 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Calibri"/>
              <a:cs typeface="+mn-cs"/>
            </a:endParaRPr>
          </a:p>
        </p:txBody>
      </p:sp>
      <p:sp>
        <p:nvSpPr>
          <p:cNvPr id="5" name="Rectangle 1"/>
          <p:cNvSpPr>
            <a:spLocks noChangeArrowheads="1"/>
          </p:cNvSpPr>
          <p:nvPr/>
        </p:nvSpPr>
        <p:spPr bwMode="auto">
          <a:xfrm>
            <a:off x="0" y="3557566"/>
            <a:ext cx="9144000" cy="3071834"/>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Muslimin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 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Muslimat,mu’minin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 Dan </a:t>
            </a:r>
            <a:r>
              <a:rPr lang="en-US"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Mu’minaat</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Samada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mn-cs"/>
              </a:rPr>
              <a:t>.</a:t>
            </a:r>
          </a:p>
        </p:txBody>
      </p:sp>
    </p:spTree>
    <p:extLst>
      <p:ext uri="{BB962C8B-B14F-4D97-AF65-F5344CB8AC3E}">
        <p14:creationId xmlns:p14="http://schemas.microsoft.com/office/powerpoint/2010/main" val="3867972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006356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2649150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773971"/>
            <a:ext cx="9144000" cy="4247317"/>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Ya</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Allah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Muliakanlah</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Islam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dan</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Orang-orang</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Islam.</a:t>
            </a:r>
          </a:p>
          <a:p>
            <a:pPr algn="ctr" fontAlgn="auto">
              <a:spcBef>
                <a:spcPts val="0"/>
              </a:spcBef>
              <a:spcAft>
                <a:spcPts val="0"/>
              </a:spcAft>
              <a:defRPr/>
            </a:pP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Tolonglah</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Islam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dan</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Orang-orang</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Islam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serta</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himpunkanlah</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mereka</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di</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atas</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landasan</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kebenaran</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dan</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agama.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Hancurkanlah</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kekufuran</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dan</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orang – orang yang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syirik</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serta</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orang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munafik</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dan</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juga</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musuh-musuhMu</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serta</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musuh-musuh</a:t>
            </a:r>
            <a:r>
              <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agama</a:t>
            </a:r>
            <a:r>
              <a:rPr lang="en-US" sz="30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rPr>
              <a:t>. </a:t>
            </a:r>
            <a:endParaRPr lang="en-US" sz="30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8465151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428737"/>
            <a:ext cx="8572527" cy="4247317"/>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Ya</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Allah…</a:t>
            </a:r>
          </a:p>
          <a:p>
            <a:pPr algn="ctr" fontAlgn="auto">
              <a:spcBef>
                <a:spcPts val="0"/>
              </a:spcBef>
              <a:spcAft>
                <a:spcPts val="0"/>
              </a:spcAft>
              <a:defRPr/>
            </a:pP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Ampunkanlah</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Dosa-dosa</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Kami</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Dan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Saudara-saudara</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Kami</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Yang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Terdahulu</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Telah</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Beriman</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Dan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Janganlah</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Engkau</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Biarkan</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Kedengkian</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Dalam</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Hati</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Kami</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Terhadap</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Orang-orang</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Yang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Beriman.Sesungguhnya</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Engkau</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Maha</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Penyantun</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Dan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Maha</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Penyayang</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a:t>
            </a:r>
          </a:p>
          <a:p>
            <a:pPr algn="ctr" fontAlgn="auto">
              <a:spcBef>
                <a:spcPts val="0"/>
              </a:spcBef>
              <a:spcAft>
                <a:spcPts val="0"/>
              </a:spcAft>
              <a:defRPr/>
            </a:pPr>
            <a:endPar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229929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152400" y="1214423"/>
            <a:ext cx="8915400" cy="4916731"/>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Allah …</a:t>
            </a:r>
          </a:p>
          <a:p>
            <a:pPr algn="ctr" fontAlgn="auto">
              <a:spcBef>
                <a:spcPts val="0"/>
              </a:spcBef>
              <a:spcAft>
                <a:spcPts val="0"/>
              </a:spcAft>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Telah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Menzalimi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Sendiri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Sekiranya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Engkau</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Tidak</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Mengampunkan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Merahmati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Nescaya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Akan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Menjadi</a:t>
            </a:r>
            <a:endPar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endParaRPr>
          </a:p>
          <a:p>
            <a:pPr algn="ctr" fontAlgn="auto">
              <a:spcBef>
                <a:spcPts val="0"/>
              </a:spcBef>
              <a:spcAft>
                <a:spcPts val="0"/>
              </a:spcAft>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Orang</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Yang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Rugi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a:t>
            </a:r>
          </a:p>
          <a:p>
            <a:pPr algn="ctr" fontAlgn="auto">
              <a:spcBef>
                <a:spcPts val="0"/>
              </a:spcBef>
              <a:spcAft>
                <a:spcPts val="0"/>
              </a:spcAft>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Allah… </a:t>
            </a:r>
          </a:p>
          <a:p>
            <a:pPr algn="ctr" fontAlgn="auto">
              <a:spcBef>
                <a:spcPts val="0"/>
              </a:spcBef>
              <a:spcAft>
                <a:spcPts val="0"/>
              </a:spcAft>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Kurniakanlah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Kepada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Kebaikan</a:t>
            </a:r>
            <a:endPar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endParaRPr>
          </a:p>
          <a:p>
            <a:pPr algn="ctr" fontAlgn="auto">
              <a:spcBef>
                <a:spcPts val="0"/>
              </a:spcBef>
              <a:spcAft>
                <a:spcPts val="0"/>
              </a:spcAft>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Di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Dunia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Kebaikan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Di </a:t>
            </a:r>
          </a:p>
          <a:p>
            <a:pPr algn="ctr" fontAlgn="auto">
              <a:spcBef>
                <a:spcPts val="0"/>
              </a:spcBef>
              <a:spcAft>
                <a:spcPts val="0"/>
              </a:spcAft>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Akhirat</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Serta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Hindarilah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Dari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Seksaan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Neraka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mn-cs"/>
              </a:rPr>
              <a:t>.</a:t>
            </a:r>
          </a:p>
        </p:txBody>
      </p:sp>
    </p:spTree>
    <p:extLst>
      <p:ext uri="{BB962C8B-B14F-4D97-AF65-F5344CB8AC3E}">
        <p14:creationId xmlns:p14="http://schemas.microsoft.com/office/powerpoint/2010/main" val="1145226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fontAlgn="auto" hangingPunct="0">
              <a:spcBef>
                <a:spcPts val="0"/>
              </a:spcBef>
              <a:spcAft>
                <a:spcPts val="0"/>
              </a:spcAft>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mn-cs"/>
              </a:rPr>
              <a:t>.</a:t>
            </a:r>
          </a:p>
        </p:txBody>
      </p:sp>
    </p:spTree>
    <p:extLst>
      <p:ext uri="{BB962C8B-B14F-4D97-AF65-F5344CB8AC3E}">
        <p14:creationId xmlns:p14="http://schemas.microsoft.com/office/powerpoint/2010/main" val="5050603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fontAlgn="auto" hangingPunct="0">
              <a:lnSpc>
                <a:spcPct val="90000"/>
              </a:lnSpc>
              <a:spcBef>
                <a:spcPts val="0"/>
              </a:spcBef>
              <a:spcAft>
                <a:spcPts val="0"/>
              </a:spcAft>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p>
          <a:p>
            <a:pPr marL="419100" indent="-382588" algn="ctr" eaLnBrk="0" fontAlgn="auto" hangingPunct="0">
              <a:lnSpc>
                <a:spcPct val="90000"/>
              </a:lnSpc>
              <a:spcBef>
                <a:spcPts val="0"/>
              </a:spcBef>
              <a:spcAft>
                <a:spcPts val="0"/>
              </a:spcAft>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Agung</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p>
          <a:p>
            <a:pPr marL="419100" indent="-382588" algn="ctr" eaLnBrk="0" fontAlgn="auto" hangingPunct="0">
              <a:lnSpc>
                <a:spcPct val="90000"/>
              </a:lnSpc>
              <a:spcBef>
                <a:spcPts val="0"/>
              </a:spcBef>
              <a:spcAft>
                <a:spcPts val="0"/>
              </a:spcAft>
              <a:defRPr/>
            </a:pP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p>
          <a:p>
            <a:pPr marL="419100" indent="-382588" algn="ctr" eaLnBrk="0" fontAlgn="auto" hangingPunct="0">
              <a:lnSpc>
                <a:spcPct val="90000"/>
              </a:lnSpc>
              <a:spcBef>
                <a:spcPts val="0"/>
              </a:spcBef>
              <a:spcAft>
                <a:spcPts val="0"/>
              </a:spcAft>
              <a:defRPr/>
            </a:pP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Apa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mn-cs"/>
              </a:rPr>
              <a:t>.</a:t>
            </a:r>
          </a:p>
        </p:txBody>
      </p:sp>
    </p:spTree>
    <p:extLst>
      <p:ext uri="{BB962C8B-B14F-4D97-AF65-F5344CB8AC3E}">
        <p14:creationId xmlns:p14="http://schemas.microsoft.com/office/powerpoint/2010/main" val="13948315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394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643316"/>
            <a:ext cx="9144000" cy="1569660"/>
          </a:xfrm>
          <a:prstGeom prst="rect">
            <a:avLst/>
          </a:prstGeom>
          <a:solidFill>
            <a:schemeClr val="tx1">
              <a:alpha val="38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لاَشَرِيْكَ 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سَيِّدَنَا مُحَمَّدًا عَبْدُهُ وَرَسُوْلُه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683568" y="249029"/>
            <a:ext cx="789010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775680"/>
            <a:ext cx="8643998" cy="2246769"/>
          </a:xfrm>
          <a:prstGeom prst="rect">
            <a:avLst/>
          </a:prstGeom>
          <a:solidFill>
            <a:srgbClr val="00B0F0">
              <a:alpha val="65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Dialah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Bijaksana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16334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96" y="1761198"/>
            <a:ext cx="9029760" cy="1754326"/>
          </a:xfrm>
          <a:prstGeom prst="rect">
            <a:avLst/>
          </a:prstGeom>
          <a:solidFill>
            <a:schemeClr val="tx1">
              <a:alpha val="27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سَيْدِنَا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وَعَلَى ءَالِهِ وَصَحْبِهِ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67544" y="4091588"/>
            <a:ext cx="8286808" cy="1815882"/>
          </a:xfrm>
          <a:prstGeom prst="rect">
            <a:avLst/>
          </a:prstGeom>
          <a:solidFill>
            <a:srgbClr val="00B0F0">
              <a:alpha val="62000"/>
            </a:srgb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131148"/>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016334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7504" y="3990836"/>
            <a:ext cx="8915400" cy="1938992"/>
          </a:xfrm>
          <a:prstGeom prst="rect">
            <a:avLst/>
          </a:prstGeom>
          <a:solidFill>
            <a:srgbClr val="00B0F0">
              <a:alpha val="65000"/>
            </a:srgbClr>
          </a:solidFill>
        </p:spPr>
        <p:txBody>
          <a:bodyPr wrap="square">
            <a:spAutoFit/>
          </a:bodyPr>
          <a:lstStyle/>
          <a:p>
            <a:pPr algn="ctr">
              <a:defRPr/>
            </a:pP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kehadrat</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menjunjung</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titah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berbahagialah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796" y="1839326"/>
            <a:ext cx="9144000" cy="1938992"/>
          </a:xfrm>
          <a:prstGeom prst="rect">
            <a:avLst/>
          </a:prstGeom>
          <a:solidFill>
            <a:schemeClr val="tx1">
              <a:alpha val="31000"/>
            </a:schemeClr>
          </a:solidFill>
        </p:spPr>
        <p:txBody>
          <a:bodyPr wrap="square">
            <a:spAutoFit/>
          </a:bodyPr>
          <a:lstStyle/>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وَأُوْصِيْكُمْ وَإِيَّاىَ بِتَقْوَى 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فَازَ الْمُتَّقُوْنَ.</a:t>
            </a:r>
            <a:endParaRPr lang="en-MY"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887434" y="251937"/>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016334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7" y="-27384"/>
            <a:ext cx="9183357" cy="6885384"/>
          </a:xfrm>
        </p:spPr>
      </p:pic>
    </p:spTree>
    <p:extLst>
      <p:ext uri="{BB962C8B-B14F-4D97-AF65-F5344CB8AC3E}">
        <p14:creationId xmlns:p14="http://schemas.microsoft.com/office/powerpoint/2010/main" val="2018648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118321"/>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173</a:t>
            </a:r>
            <a:r>
              <a:rPr lang="ar-SA"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0" y="3940601"/>
            <a:ext cx="9144000" cy="2800767"/>
          </a:xfrm>
          <a:prstGeom prst="rect">
            <a:avLst/>
          </a:prstGeom>
          <a:solidFill>
            <a:srgbClr val="00B0F0">
              <a:alpha val="61000"/>
            </a:srgbClr>
          </a:solidFill>
        </p:spPr>
        <p:txBody>
          <a:bodyPr wrap="square">
            <a:spAutoFit/>
          </a:bodyPr>
          <a:lstStyle/>
          <a:p>
            <a:pPr algn="ct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mengharamkan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bangkai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daging</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babi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binatang-binatang</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disembelih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terpaksa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memakannya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darurat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sedang</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mengingininya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melampaui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batas</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kadar</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dimakan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berdosa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Pengampun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Mengasihani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40704" y="1347733"/>
            <a:ext cx="9067800" cy="2585323"/>
          </a:xfrm>
          <a:prstGeom prst="rect">
            <a:avLst/>
          </a:prstGeom>
          <a:solidFill>
            <a:schemeClr val="tx1">
              <a:alpha val="32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إِنَّمَا حَرَّمَ عَلَيْكُمُ الْمَيْتَةَ وَالدَّمَ وَلَحْمَ الْخِنزِيرِ وَمَا أُهِلَّ بِهِ لِغَيْرِ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فَمَنِ اضْطُرَّ غَيْرَ بَاغٍ وَلاَ عَادٍ فَلا إِثْمَ عَلَيْهِ إِنَّ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غَفُورٌ رَّحِيمٌ</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95494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96" y="44624"/>
            <a:ext cx="9053286" cy="1384995"/>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mengatur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lengkap</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sempurna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umum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prinsip</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halal</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403648" y="2132856"/>
            <a:ext cx="7344816" cy="1224136"/>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Bagaimana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sesuatu</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perkara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indent="365125"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benda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itu</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diperolehi</a:t>
            </a:r>
            <a:endParaRPr lang="en-US" sz="48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ounded Rectangle 4"/>
          <p:cNvSpPr/>
          <p:nvPr/>
        </p:nvSpPr>
        <p:spPr>
          <a:xfrm>
            <a:off x="323528" y="1700808"/>
            <a:ext cx="2160240" cy="668660"/>
          </a:xfrm>
          <a:prstGeom prst="roundRect">
            <a:avLst>
              <a:gd name="adj" fmla="val 21363"/>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Pertama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414596" y="4249688"/>
            <a:ext cx="7333868" cy="1267544"/>
          </a:xfrm>
          <a:prstGeom prst="roundRect">
            <a:avLst>
              <a:gd name="adj" fmla="val 19735"/>
            </a:avLst>
          </a:prstGeom>
          <a:gradFill flip="none" rotWithShape="1">
            <a:gsLst>
              <a:gs pos="0">
                <a:srgbClr val="9900FF">
                  <a:shade val="30000"/>
                  <a:satMod val="115000"/>
                </a:srgbClr>
              </a:gs>
              <a:gs pos="50000">
                <a:srgbClr val="9900FF">
                  <a:shade val="67500"/>
                  <a:satMod val="115000"/>
                </a:srgbClr>
              </a:gs>
              <a:gs pos="100000">
                <a:srgbClr val="99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Benda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barangan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tersebut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itu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sendiri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mengikut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hukum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sebaliknya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ight Arrow 8"/>
          <p:cNvSpPr/>
          <p:nvPr/>
        </p:nvSpPr>
        <p:spPr>
          <a:xfrm>
            <a:off x="899592" y="2348880"/>
            <a:ext cx="855712" cy="720080"/>
          </a:xfrm>
          <a:prstGeom prst="rightArrow">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83568" y="4509120"/>
            <a:ext cx="936104" cy="720080"/>
          </a:xfrm>
          <a:prstGeom prst="rightArrow">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23528" y="3789040"/>
            <a:ext cx="2160240" cy="668660"/>
          </a:xfrm>
          <a:prstGeom prst="roundRect">
            <a:avLst>
              <a:gd name="adj" fmla="val 21363"/>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016334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1238</Words>
  <Application>Microsoft Office PowerPoint</Application>
  <PresentationFormat>On-screen Show (4:3)</PresentationFormat>
  <Paragraphs>130</Paragraphs>
  <Slides>39</Slides>
  <Notes>1</Notes>
  <HiddenSlides>0</HiddenSlides>
  <MMClips>0</MMClip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Office Theme</vt:lpstr>
      <vt:lpstr>4_Office Theme</vt:lpstr>
      <vt:lpstr>5_Office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ustazaizi</dc:creator>
  <cp:lastModifiedBy>wanshahril</cp:lastModifiedBy>
  <cp:revision>45</cp:revision>
  <dcterms:created xsi:type="dcterms:W3CDTF">2014-03-07T14:54:58Z</dcterms:created>
  <dcterms:modified xsi:type="dcterms:W3CDTF">2014-06-04T09:44:17Z</dcterms:modified>
</cp:coreProperties>
</file>